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1" r:id="rId4"/>
  </p:sldMasterIdLst>
  <p:notesMasterIdLst>
    <p:notesMasterId r:id="rId16"/>
  </p:notesMasterIdLst>
  <p:sldIdLst>
    <p:sldId id="380" r:id="rId5"/>
    <p:sldId id="273" r:id="rId6"/>
    <p:sldId id="274" r:id="rId7"/>
    <p:sldId id="350" r:id="rId8"/>
    <p:sldId id="361" r:id="rId9"/>
    <p:sldId id="357" r:id="rId10"/>
    <p:sldId id="298" r:id="rId11"/>
    <p:sldId id="294" r:id="rId12"/>
    <p:sldId id="423" r:id="rId13"/>
    <p:sldId id="424" r:id="rId14"/>
    <p:sldId id="280" r:id="rId15"/>
  </p:sldIdLst>
  <p:sldSz cx="12192000" cy="6858000"/>
  <p:notesSz cx="9296400" cy="7010400"/>
  <p:embeddedFontLst>
    <p:embeddedFont>
      <p:font typeface="Acherus Grotesque" panose="02000505000000020004" pitchFamily="50"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Wingdings 2" panose="05020102010507070707" pitchFamily="18" charset="2"/>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2" roundtripDataSignature="AMtx7mirGCVZMlAjsyc53uvoGnXgju+HF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DeHart" initials="SPD" lastIdx="2" clrIdx="0">
    <p:extLst>
      <p:ext uri="{19B8F6BF-5375-455C-9EA6-DF929625EA0E}">
        <p15:presenceInfo xmlns:p15="http://schemas.microsoft.com/office/powerpoint/2012/main" userId="Stephanie DeHa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80" autoAdjust="0"/>
  </p:normalViewPr>
  <p:slideViewPr>
    <p:cSldViewPr snapToGrid="0">
      <p:cViewPr varScale="1">
        <p:scale>
          <a:sx n="68" d="100"/>
          <a:sy n="68"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72"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font" Target="fonts/font3.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7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Hart, Stephanie" userId="69486e51-f5a3-47fa-a1e8-d600d3da159f" providerId="ADAL" clId="{43B1A42A-8F25-4BBD-9E0E-69C84AFC0D86}"/>
    <pc:docChg chg="modSld">
      <pc:chgData name="DeHart, Stephanie" userId="69486e51-f5a3-47fa-a1e8-d600d3da159f" providerId="ADAL" clId="{43B1A42A-8F25-4BBD-9E0E-69C84AFC0D86}" dt="2025-06-02T20:18:06.487" v="2"/>
      <pc:docMkLst>
        <pc:docMk/>
      </pc:docMkLst>
      <pc:sldChg chg="addSp modSp">
        <pc:chgData name="DeHart, Stephanie" userId="69486e51-f5a3-47fa-a1e8-d600d3da159f" providerId="ADAL" clId="{43B1A42A-8F25-4BBD-9E0E-69C84AFC0D86}" dt="2025-06-02T20:17:35.147" v="0"/>
        <pc:sldMkLst>
          <pc:docMk/>
          <pc:sldMk cId="2643515378" sldId="350"/>
        </pc:sldMkLst>
        <pc:spChg chg="add mod">
          <ac:chgData name="DeHart, Stephanie" userId="69486e51-f5a3-47fa-a1e8-d600d3da159f" providerId="ADAL" clId="{43B1A42A-8F25-4BBD-9E0E-69C84AFC0D86}" dt="2025-06-02T20:17:35.147" v="0"/>
          <ac:spMkLst>
            <pc:docMk/>
            <pc:sldMk cId="2643515378" sldId="350"/>
            <ac:spMk id="27" creationId="{D2C0B8FD-B62A-4A13-911A-248975AC2A62}"/>
          </ac:spMkLst>
        </pc:spChg>
      </pc:sldChg>
      <pc:sldChg chg="addSp modSp modAnim">
        <pc:chgData name="DeHart, Stephanie" userId="69486e51-f5a3-47fa-a1e8-d600d3da159f" providerId="ADAL" clId="{43B1A42A-8F25-4BBD-9E0E-69C84AFC0D86}" dt="2025-06-02T20:18:06.487" v="2"/>
        <pc:sldMkLst>
          <pc:docMk/>
          <pc:sldMk cId="294081192" sldId="357"/>
        </pc:sldMkLst>
        <pc:spChg chg="add mod">
          <ac:chgData name="DeHart, Stephanie" userId="69486e51-f5a3-47fa-a1e8-d600d3da159f" providerId="ADAL" clId="{43B1A42A-8F25-4BBD-9E0E-69C84AFC0D86}" dt="2025-06-02T20:18:06.487" v="2"/>
          <ac:spMkLst>
            <pc:docMk/>
            <pc:sldMk cId="294081192" sldId="357"/>
            <ac:spMk id="9" creationId="{8505F0CE-1F55-4A83-A1A3-9A8D1A6F834A}"/>
          </ac:spMkLst>
        </pc:spChg>
        <pc:spChg chg="add mod">
          <ac:chgData name="DeHart, Stephanie" userId="69486e51-f5a3-47fa-a1e8-d600d3da159f" providerId="ADAL" clId="{43B1A42A-8F25-4BBD-9E0E-69C84AFC0D86}" dt="2025-06-02T20:18:06.487" v="2"/>
          <ac:spMkLst>
            <pc:docMk/>
            <pc:sldMk cId="294081192" sldId="357"/>
            <ac:spMk id="10" creationId="{AA791CF6-2D4D-44FE-92FE-8299A5F2096D}"/>
          </ac:spMkLst>
        </pc:spChg>
      </pc:sldChg>
      <pc:sldChg chg="addSp modSp">
        <pc:chgData name="DeHart, Stephanie" userId="69486e51-f5a3-47fa-a1e8-d600d3da159f" providerId="ADAL" clId="{43B1A42A-8F25-4BBD-9E0E-69C84AFC0D86}" dt="2025-06-02T20:17:41.646" v="1"/>
        <pc:sldMkLst>
          <pc:docMk/>
          <pc:sldMk cId="4022730010" sldId="361"/>
        </pc:sldMkLst>
        <pc:spChg chg="add mod">
          <ac:chgData name="DeHart, Stephanie" userId="69486e51-f5a3-47fa-a1e8-d600d3da159f" providerId="ADAL" clId="{43B1A42A-8F25-4BBD-9E0E-69C84AFC0D86}" dt="2025-06-02T20:17:41.646" v="1"/>
          <ac:spMkLst>
            <pc:docMk/>
            <pc:sldMk cId="4022730010" sldId="361"/>
            <ac:spMk id="18" creationId="{2FE49866-CC27-4571-9CBF-9304E41A9719}"/>
          </ac:spMkLst>
        </pc:spChg>
      </pc:sldChg>
    </pc:docChg>
  </pc:docChgLst>
  <pc:docChgLst>
    <pc:chgData name="DeHart, Stephanie" userId="69486e51-f5a3-47fa-a1e8-d600d3da159f" providerId="ADAL" clId="{7FD9D4AD-9B11-4D9E-9EDE-BFE8B85BFE4A}"/>
    <pc:docChg chg="undo custSel addSld delSld modSld sldOrd delMainMaster modMainMaster">
      <pc:chgData name="DeHart, Stephanie" userId="69486e51-f5a3-47fa-a1e8-d600d3da159f" providerId="ADAL" clId="{7FD9D4AD-9B11-4D9E-9EDE-BFE8B85BFE4A}" dt="2025-06-02T19:50:45.552" v="77" actId="47"/>
      <pc:docMkLst>
        <pc:docMk/>
      </pc:docMkLst>
      <pc:sldChg chg="add del">
        <pc:chgData name="DeHart, Stephanie" userId="69486e51-f5a3-47fa-a1e8-d600d3da159f" providerId="ADAL" clId="{7FD9D4AD-9B11-4D9E-9EDE-BFE8B85BFE4A}" dt="2025-06-02T19:45:40.721" v="32" actId="47"/>
        <pc:sldMkLst>
          <pc:docMk/>
          <pc:sldMk cId="3640569739" sldId="272"/>
        </pc:sldMkLst>
      </pc:sldChg>
      <pc:sldChg chg="modSp add mod modNotesTx">
        <pc:chgData name="DeHart, Stephanie" userId="69486e51-f5a3-47fa-a1e8-d600d3da159f" providerId="ADAL" clId="{7FD9D4AD-9B11-4D9E-9EDE-BFE8B85BFE4A}" dt="2025-06-02T19:45:47.079" v="33"/>
        <pc:sldMkLst>
          <pc:docMk/>
          <pc:sldMk cId="1426016196" sldId="273"/>
        </pc:sldMkLst>
        <pc:spChg chg="mod">
          <ac:chgData name="DeHart, Stephanie" userId="69486e51-f5a3-47fa-a1e8-d600d3da159f" providerId="ADAL" clId="{7FD9D4AD-9B11-4D9E-9EDE-BFE8B85BFE4A}" dt="2025-06-02T19:45:47.079" v="33"/>
          <ac:spMkLst>
            <pc:docMk/>
            <pc:sldMk cId="1426016196" sldId="273"/>
            <ac:spMk id="2" creationId="{A33E458C-1EEF-4A10-9FD1-780EF1E13F3D}"/>
          </ac:spMkLst>
        </pc:spChg>
      </pc:sldChg>
      <pc:sldChg chg="modSp add mod">
        <pc:chgData name="DeHart, Stephanie" userId="69486e51-f5a3-47fa-a1e8-d600d3da159f" providerId="ADAL" clId="{7FD9D4AD-9B11-4D9E-9EDE-BFE8B85BFE4A}" dt="2025-06-02T19:46:00.824" v="35"/>
        <pc:sldMkLst>
          <pc:docMk/>
          <pc:sldMk cId="256465479" sldId="274"/>
        </pc:sldMkLst>
        <pc:spChg chg="mod">
          <ac:chgData name="DeHart, Stephanie" userId="69486e51-f5a3-47fa-a1e8-d600d3da159f" providerId="ADAL" clId="{7FD9D4AD-9B11-4D9E-9EDE-BFE8B85BFE4A}" dt="2025-06-02T19:46:00.824" v="35"/>
          <ac:spMkLst>
            <pc:docMk/>
            <pc:sldMk cId="256465479" sldId="274"/>
            <ac:spMk id="4" creationId="{A5273DAB-0A7F-4507-999F-D1D16DEA8059}"/>
          </ac:spMkLst>
        </pc:spChg>
      </pc:sldChg>
      <pc:sldChg chg="addSp modSp add mod modAnim">
        <pc:chgData name="DeHart, Stephanie" userId="69486e51-f5a3-47fa-a1e8-d600d3da159f" providerId="ADAL" clId="{7FD9D4AD-9B11-4D9E-9EDE-BFE8B85BFE4A}" dt="2025-06-02T19:44:51.135" v="25" actId="1036"/>
        <pc:sldMkLst>
          <pc:docMk/>
          <pc:sldMk cId="3809622309" sldId="280"/>
        </pc:sldMkLst>
        <pc:spChg chg="mod ord">
          <ac:chgData name="DeHart, Stephanie" userId="69486e51-f5a3-47fa-a1e8-d600d3da159f" providerId="ADAL" clId="{7FD9D4AD-9B11-4D9E-9EDE-BFE8B85BFE4A}" dt="2025-06-02T19:44:32.549" v="14" actId="167"/>
          <ac:spMkLst>
            <pc:docMk/>
            <pc:sldMk cId="3809622309" sldId="280"/>
            <ac:spMk id="2" creationId="{96E63C37-E7B1-4705-B3D6-46B37FDA89A9}"/>
          </ac:spMkLst>
        </pc:spChg>
        <pc:spChg chg="add mod">
          <ac:chgData name="DeHart, Stephanie" userId="69486e51-f5a3-47fa-a1e8-d600d3da159f" providerId="ADAL" clId="{7FD9D4AD-9B11-4D9E-9EDE-BFE8B85BFE4A}" dt="2025-06-02T19:44:51.135" v="25" actId="1036"/>
          <ac:spMkLst>
            <pc:docMk/>
            <pc:sldMk cId="3809622309" sldId="280"/>
            <ac:spMk id="7" creationId="{0742016F-3237-4608-9183-4195917D6490}"/>
          </ac:spMkLst>
        </pc:spChg>
        <pc:spChg chg="add mod">
          <ac:chgData name="DeHart, Stephanie" userId="69486e51-f5a3-47fa-a1e8-d600d3da159f" providerId="ADAL" clId="{7FD9D4AD-9B11-4D9E-9EDE-BFE8B85BFE4A}" dt="2025-06-02T19:44:51.135" v="25" actId="1036"/>
          <ac:spMkLst>
            <pc:docMk/>
            <pc:sldMk cId="3809622309" sldId="280"/>
            <ac:spMk id="8" creationId="{D4F2C5F0-7734-4313-A66F-82810BE247DC}"/>
          </ac:spMkLst>
        </pc:spChg>
      </pc:sldChg>
      <pc:sldChg chg="modSp add mod modNotesTx">
        <pc:chgData name="DeHart, Stephanie" userId="69486e51-f5a3-47fa-a1e8-d600d3da159f" providerId="ADAL" clId="{7FD9D4AD-9B11-4D9E-9EDE-BFE8B85BFE4A}" dt="2025-06-02T19:49:06.862" v="62"/>
        <pc:sldMkLst>
          <pc:docMk/>
          <pc:sldMk cId="2776251483" sldId="294"/>
        </pc:sldMkLst>
        <pc:spChg chg="mod">
          <ac:chgData name="DeHart, Stephanie" userId="69486e51-f5a3-47fa-a1e8-d600d3da159f" providerId="ADAL" clId="{7FD9D4AD-9B11-4D9E-9EDE-BFE8B85BFE4A}" dt="2025-06-02T19:48:54.101" v="60"/>
          <ac:spMkLst>
            <pc:docMk/>
            <pc:sldMk cId="2776251483" sldId="294"/>
            <ac:spMk id="4" creationId="{5EF12D08-EA71-4591-B16B-3E6A6A807E68}"/>
          </ac:spMkLst>
        </pc:spChg>
      </pc:sldChg>
      <pc:sldChg chg="modSp add mod">
        <pc:chgData name="DeHart, Stephanie" userId="69486e51-f5a3-47fa-a1e8-d600d3da159f" providerId="ADAL" clId="{7FD9D4AD-9B11-4D9E-9EDE-BFE8B85BFE4A}" dt="2025-06-02T19:48:26.791" v="57"/>
        <pc:sldMkLst>
          <pc:docMk/>
          <pc:sldMk cId="2520750735" sldId="298"/>
        </pc:sldMkLst>
        <pc:spChg chg="mod">
          <ac:chgData name="DeHart, Stephanie" userId="69486e51-f5a3-47fa-a1e8-d600d3da159f" providerId="ADAL" clId="{7FD9D4AD-9B11-4D9E-9EDE-BFE8B85BFE4A}" dt="2025-06-02T19:48:26.791" v="57"/>
          <ac:spMkLst>
            <pc:docMk/>
            <pc:sldMk cId="2520750735" sldId="298"/>
            <ac:spMk id="3" creationId="{CB0923E4-F8C0-4762-B263-801062CD229E}"/>
          </ac:spMkLst>
        </pc:spChg>
      </pc:sldChg>
      <pc:sldChg chg="del">
        <pc:chgData name="DeHart, Stephanie" userId="69486e51-f5a3-47fa-a1e8-d600d3da159f" providerId="ADAL" clId="{7FD9D4AD-9B11-4D9E-9EDE-BFE8B85BFE4A}" dt="2025-06-02T19:46:04.183" v="36" actId="47"/>
        <pc:sldMkLst>
          <pc:docMk/>
          <pc:sldMk cId="575781805" sldId="341"/>
        </pc:sldMkLst>
      </pc:sldChg>
      <pc:sldChg chg="del">
        <pc:chgData name="DeHart, Stephanie" userId="69486e51-f5a3-47fa-a1e8-d600d3da159f" providerId="ADAL" clId="{7FD9D4AD-9B11-4D9E-9EDE-BFE8B85BFE4A}" dt="2025-06-02T19:49:09.736" v="63" actId="47"/>
        <pc:sldMkLst>
          <pc:docMk/>
          <pc:sldMk cId="1833519251" sldId="346"/>
        </pc:sldMkLst>
      </pc:sldChg>
      <pc:sldChg chg="modNotesTx">
        <pc:chgData name="DeHart, Stephanie" userId="69486e51-f5a3-47fa-a1e8-d600d3da159f" providerId="ADAL" clId="{7FD9D4AD-9B11-4D9E-9EDE-BFE8B85BFE4A}" dt="2025-06-02T19:46:35.870" v="39" actId="12"/>
        <pc:sldMkLst>
          <pc:docMk/>
          <pc:sldMk cId="2643515378" sldId="350"/>
        </pc:sldMkLst>
      </pc:sldChg>
      <pc:sldChg chg="modSp mod modNotesTx">
        <pc:chgData name="DeHart, Stephanie" userId="69486e51-f5a3-47fa-a1e8-d600d3da159f" providerId="ADAL" clId="{7FD9D4AD-9B11-4D9E-9EDE-BFE8B85BFE4A}" dt="2025-06-02T19:48:01.627" v="55"/>
        <pc:sldMkLst>
          <pc:docMk/>
          <pc:sldMk cId="294081192" sldId="357"/>
        </pc:sldMkLst>
        <pc:spChg chg="mod">
          <ac:chgData name="DeHart, Stephanie" userId="69486e51-f5a3-47fa-a1e8-d600d3da159f" providerId="ADAL" clId="{7FD9D4AD-9B11-4D9E-9EDE-BFE8B85BFE4A}" dt="2025-06-02T19:47:28.102" v="53" actId="20577"/>
          <ac:spMkLst>
            <pc:docMk/>
            <pc:sldMk cId="294081192" sldId="357"/>
            <ac:spMk id="4" creationId="{84471624-3060-4D55-A85E-EADEAC5A25C9}"/>
          </ac:spMkLst>
        </pc:spChg>
      </pc:sldChg>
      <pc:sldChg chg="del">
        <pc:chgData name="DeHart, Stephanie" userId="69486e51-f5a3-47fa-a1e8-d600d3da159f" providerId="ADAL" clId="{7FD9D4AD-9B11-4D9E-9EDE-BFE8B85BFE4A}" dt="2025-06-02T19:48:29.333" v="58" actId="47"/>
        <pc:sldMkLst>
          <pc:docMk/>
          <pc:sldMk cId="2477861596" sldId="360"/>
        </pc:sldMkLst>
      </pc:sldChg>
      <pc:sldChg chg="modSp mod">
        <pc:chgData name="DeHart, Stephanie" userId="69486e51-f5a3-47fa-a1e8-d600d3da159f" providerId="ADAL" clId="{7FD9D4AD-9B11-4D9E-9EDE-BFE8B85BFE4A}" dt="2025-06-02T19:46:52.349" v="46"/>
        <pc:sldMkLst>
          <pc:docMk/>
          <pc:sldMk cId="4022730010" sldId="361"/>
        </pc:sldMkLst>
        <pc:spChg chg="mod">
          <ac:chgData name="DeHart, Stephanie" userId="69486e51-f5a3-47fa-a1e8-d600d3da159f" providerId="ADAL" clId="{7FD9D4AD-9B11-4D9E-9EDE-BFE8B85BFE4A}" dt="2025-06-02T19:46:52.349" v="46"/>
          <ac:spMkLst>
            <pc:docMk/>
            <pc:sldMk cId="4022730010" sldId="361"/>
            <ac:spMk id="2" creationId="{8BA6118D-F8B2-4820-BE85-35668FB27EAB}"/>
          </ac:spMkLst>
        </pc:spChg>
        <pc:spChg chg="mod">
          <ac:chgData name="DeHart, Stephanie" userId="69486e51-f5a3-47fa-a1e8-d600d3da159f" providerId="ADAL" clId="{7FD9D4AD-9B11-4D9E-9EDE-BFE8B85BFE4A}" dt="2025-06-02T19:46:45.505" v="44" actId="20577"/>
          <ac:spMkLst>
            <pc:docMk/>
            <pc:sldMk cId="4022730010" sldId="361"/>
            <ac:spMk id="17" creationId="{36B3A281-1DBB-4756-996A-A46477F7B835}"/>
          </ac:spMkLst>
        </pc:spChg>
        <pc:spChg chg="mod">
          <ac:chgData name="DeHart, Stephanie" userId="69486e51-f5a3-47fa-a1e8-d600d3da159f" providerId="ADAL" clId="{7FD9D4AD-9B11-4D9E-9EDE-BFE8B85BFE4A}" dt="2025-06-02T19:46:47.962" v="45" actId="113"/>
          <ac:spMkLst>
            <pc:docMk/>
            <pc:sldMk cId="4022730010" sldId="361"/>
            <ac:spMk id="20" creationId="{C73812E5-5F70-4B17-B273-7A50DBB05776}"/>
          </ac:spMkLst>
        </pc:spChg>
      </pc:sldChg>
      <pc:sldChg chg="modSp del">
        <pc:chgData name="DeHart, Stephanie" userId="69486e51-f5a3-47fa-a1e8-d600d3da159f" providerId="ADAL" clId="{7FD9D4AD-9B11-4D9E-9EDE-BFE8B85BFE4A}" dt="2025-06-02T19:50:45.552" v="77" actId="47"/>
        <pc:sldMkLst>
          <pc:docMk/>
          <pc:sldMk cId="250194492" sldId="362"/>
        </pc:sldMkLst>
        <pc:spChg chg="mod">
          <ac:chgData name="DeHart, Stephanie" userId="69486e51-f5a3-47fa-a1e8-d600d3da159f" providerId="ADAL" clId="{7FD9D4AD-9B11-4D9E-9EDE-BFE8B85BFE4A}" dt="2025-06-02T19:44:00.963" v="8"/>
          <ac:spMkLst>
            <pc:docMk/>
            <pc:sldMk cId="250194492" sldId="362"/>
            <ac:spMk id="4" creationId="{161A8946-FE03-41DE-87D0-8C8C80AE532E}"/>
          </ac:spMkLst>
        </pc:spChg>
        <pc:spChg chg="mod">
          <ac:chgData name="DeHart, Stephanie" userId="69486e51-f5a3-47fa-a1e8-d600d3da159f" providerId="ADAL" clId="{7FD9D4AD-9B11-4D9E-9EDE-BFE8B85BFE4A}" dt="2025-06-02T19:44:00.963" v="8"/>
          <ac:spMkLst>
            <pc:docMk/>
            <pc:sldMk cId="250194492" sldId="362"/>
            <ac:spMk id="7" creationId="{6DFCDA47-B3DD-4522-B283-6BFEAA16C912}"/>
          </ac:spMkLst>
        </pc:spChg>
        <pc:spChg chg="mod">
          <ac:chgData name="DeHart, Stephanie" userId="69486e51-f5a3-47fa-a1e8-d600d3da159f" providerId="ADAL" clId="{7FD9D4AD-9B11-4D9E-9EDE-BFE8B85BFE4A}" dt="2025-06-02T19:44:00.963" v="8"/>
          <ac:spMkLst>
            <pc:docMk/>
            <pc:sldMk cId="250194492" sldId="362"/>
            <ac:spMk id="8" creationId="{EE5D9DD7-98BF-4477-A210-E26C74CC24BD}"/>
          </ac:spMkLst>
        </pc:spChg>
      </pc:sldChg>
      <pc:sldChg chg="modSp mod">
        <pc:chgData name="DeHart, Stephanie" userId="69486e51-f5a3-47fa-a1e8-d600d3da159f" providerId="ADAL" clId="{7FD9D4AD-9B11-4D9E-9EDE-BFE8B85BFE4A}" dt="2025-06-02T04:55:33.896" v="2" actId="20577"/>
        <pc:sldMkLst>
          <pc:docMk/>
          <pc:sldMk cId="3200988396" sldId="380"/>
        </pc:sldMkLst>
        <pc:spChg chg="mod">
          <ac:chgData name="DeHart, Stephanie" userId="69486e51-f5a3-47fa-a1e8-d600d3da159f" providerId="ADAL" clId="{7FD9D4AD-9B11-4D9E-9EDE-BFE8B85BFE4A}" dt="2025-06-02T04:55:33.896" v="2" actId="20577"/>
          <ac:spMkLst>
            <pc:docMk/>
            <pc:sldMk cId="3200988396" sldId="380"/>
            <ac:spMk id="3" creationId="{23097B32-0864-4E84-8E20-BFBE24A6D712}"/>
          </ac:spMkLst>
        </pc:spChg>
      </pc:sldChg>
      <pc:sldChg chg="del">
        <pc:chgData name="DeHart, Stephanie" userId="69486e51-f5a3-47fa-a1e8-d600d3da159f" providerId="ADAL" clId="{7FD9D4AD-9B11-4D9E-9EDE-BFE8B85BFE4A}" dt="2025-06-02T19:50:44.415" v="76" actId="47"/>
        <pc:sldMkLst>
          <pc:docMk/>
          <pc:sldMk cId="832416024" sldId="389"/>
        </pc:sldMkLst>
      </pc:sldChg>
      <pc:sldChg chg="del">
        <pc:chgData name="DeHart, Stephanie" userId="69486e51-f5a3-47fa-a1e8-d600d3da159f" providerId="ADAL" clId="{7FD9D4AD-9B11-4D9E-9EDE-BFE8B85BFE4A}" dt="2025-06-02T19:43:46.357" v="7" actId="47"/>
        <pc:sldMkLst>
          <pc:docMk/>
          <pc:sldMk cId="3531728258" sldId="407"/>
        </pc:sldMkLst>
      </pc:sldChg>
      <pc:sldChg chg="addSp modSp new del ord modAnim">
        <pc:chgData name="DeHart, Stephanie" userId="69486e51-f5a3-47fa-a1e8-d600d3da159f" providerId="ADAL" clId="{7FD9D4AD-9B11-4D9E-9EDE-BFE8B85BFE4A}" dt="2025-06-02T19:44:57.221" v="26" actId="47"/>
        <pc:sldMkLst>
          <pc:docMk/>
          <pc:sldMk cId="3920973944" sldId="408"/>
        </pc:sldMkLst>
        <pc:spChg chg="add mod">
          <ac:chgData name="DeHart, Stephanie" userId="69486e51-f5a3-47fa-a1e8-d600d3da159f" providerId="ADAL" clId="{7FD9D4AD-9B11-4D9E-9EDE-BFE8B85BFE4A}" dt="2025-06-02T19:43:44.314" v="6"/>
          <ac:spMkLst>
            <pc:docMk/>
            <pc:sldMk cId="3920973944" sldId="408"/>
            <ac:spMk id="5" creationId="{58B03B2F-E7FE-480B-8272-55B06E923003}"/>
          </ac:spMkLst>
        </pc:spChg>
        <pc:spChg chg="add mod">
          <ac:chgData name="DeHart, Stephanie" userId="69486e51-f5a3-47fa-a1e8-d600d3da159f" providerId="ADAL" clId="{7FD9D4AD-9B11-4D9E-9EDE-BFE8B85BFE4A}" dt="2025-06-02T19:43:44.314" v="6"/>
          <ac:spMkLst>
            <pc:docMk/>
            <pc:sldMk cId="3920973944" sldId="408"/>
            <ac:spMk id="6" creationId="{1870E2A4-3A4B-4C44-ABEC-D07E4C2C1EF2}"/>
          </ac:spMkLst>
        </pc:spChg>
      </pc:sldChg>
      <pc:sldChg chg="modSp add mod modNotesTx">
        <pc:chgData name="DeHart, Stephanie" userId="69486e51-f5a3-47fa-a1e8-d600d3da159f" providerId="ADAL" clId="{7FD9D4AD-9B11-4D9E-9EDE-BFE8B85BFE4A}" dt="2025-06-02T19:50:36.278" v="74"/>
        <pc:sldMkLst>
          <pc:docMk/>
          <pc:sldMk cId="2142304329" sldId="423"/>
        </pc:sldMkLst>
        <pc:spChg chg="mod">
          <ac:chgData name="DeHart, Stephanie" userId="69486e51-f5a3-47fa-a1e8-d600d3da159f" providerId="ADAL" clId="{7FD9D4AD-9B11-4D9E-9EDE-BFE8B85BFE4A}" dt="2025-06-02T19:50:36.278" v="74"/>
          <ac:spMkLst>
            <pc:docMk/>
            <pc:sldMk cId="2142304329" sldId="423"/>
            <ac:spMk id="4" creationId="{A56AA749-62AE-4E6D-8E72-D49C259E05DF}"/>
          </ac:spMkLst>
        </pc:spChg>
      </pc:sldChg>
      <pc:sldChg chg="modSp add mod">
        <pc:chgData name="DeHart, Stephanie" userId="69486e51-f5a3-47fa-a1e8-d600d3da159f" providerId="ADAL" clId="{7FD9D4AD-9B11-4D9E-9EDE-BFE8B85BFE4A}" dt="2025-06-02T19:50:41.365" v="75"/>
        <pc:sldMkLst>
          <pc:docMk/>
          <pc:sldMk cId="733307962" sldId="424"/>
        </pc:sldMkLst>
        <pc:spChg chg="mod">
          <ac:chgData name="DeHart, Stephanie" userId="69486e51-f5a3-47fa-a1e8-d600d3da159f" providerId="ADAL" clId="{7FD9D4AD-9B11-4D9E-9EDE-BFE8B85BFE4A}" dt="2025-06-02T19:50:41.365" v="75"/>
          <ac:spMkLst>
            <pc:docMk/>
            <pc:sldMk cId="733307962" sldId="424"/>
            <ac:spMk id="4" creationId="{161A8946-FE03-41DE-87D0-8C8C80AE532E}"/>
          </ac:spMkLst>
        </pc:spChg>
      </pc:sldChg>
      <pc:sldMasterChg chg="modSldLayout">
        <pc:chgData name="DeHart, Stephanie" userId="69486e51-f5a3-47fa-a1e8-d600d3da159f" providerId="ADAL" clId="{7FD9D4AD-9B11-4D9E-9EDE-BFE8B85BFE4A}" dt="2025-06-02T04:55:30.846" v="0" actId="21"/>
        <pc:sldMasterMkLst>
          <pc:docMk/>
          <pc:sldMasterMk cId="4184711923" sldId="2147483691"/>
        </pc:sldMasterMkLst>
        <pc:sldLayoutChg chg="modSp mod">
          <pc:chgData name="DeHart, Stephanie" userId="69486e51-f5a3-47fa-a1e8-d600d3da159f" providerId="ADAL" clId="{7FD9D4AD-9B11-4D9E-9EDE-BFE8B85BFE4A}" dt="2025-06-02T04:55:30.846" v="0" actId="21"/>
          <pc:sldLayoutMkLst>
            <pc:docMk/>
            <pc:sldMasterMk cId="4184711923" sldId="2147483691"/>
            <pc:sldLayoutMk cId="544517948" sldId="2147483692"/>
          </pc:sldLayoutMkLst>
          <pc:spChg chg="mod">
            <ac:chgData name="DeHart, Stephanie" userId="69486e51-f5a3-47fa-a1e8-d600d3da159f" providerId="ADAL" clId="{7FD9D4AD-9B11-4D9E-9EDE-BFE8B85BFE4A}" dt="2025-06-02T04:55:30.846" v="0" actId="21"/>
            <ac:spMkLst>
              <pc:docMk/>
              <pc:sldMasterMk cId="4184711923" sldId="2147483691"/>
              <pc:sldLayoutMk cId="544517948" sldId="2147483692"/>
              <ac:spMk id="3" creationId="{9A164A3A-ED3D-4CA6-9F05-97E05496AB1D}"/>
            </ac:spMkLst>
          </pc:spChg>
        </pc:sldLayoutChg>
      </pc:sldMasterChg>
      <pc:sldMasterChg chg="del delSldLayout">
        <pc:chgData name="DeHart, Stephanie" userId="69486e51-f5a3-47fa-a1e8-d600d3da159f" providerId="ADAL" clId="{7FD9D4AD-9B11-4D9E-9EDE-BFE8B85BFE4A}" dt="2025-06-02T19:44:02.084" v="10" actId="2696"/>
        <pc:sldMasterMkLst>
          <pc:docMk/>
          <pc:sldMasterMk cId="2130813084" sldId="2147483717"/>
        </pc:sldMasterMkLst>
        <pc:sldLayoutChg chg="del">
          <pc:chgData name="DeHart, Stephanie" userId="69486e51-f5a3-47fa-a1e8-d600d3da159f" providerId="ADAL" clId="{7FD9D4AD-9B11-4D9E-9EDE-BFE8B85BFE4A}" dt="2025-06-02T19:44:02.082" v="9" actId="2696"/>
          <pc:sldLayoutMkLst>
            <pc:docMk/>
            <pc:sldMasterMk cId="2130813084" sldId="2147483717"/>
            <pc:sldLayoutMk cId="1451772326" sldId="2147483718"/>
          </pc:sldLayoutMkLst>
        </pc:sldLayoutChg>
      </pc:sldMasterChg>
    </pc:docChg>
  </pc:docChgLst>
  <pc:docChgLst>
    <pc:chgData name="DeHart, Stephanie" userId="69486e51-f5a3-47fa-a1e8-d600d3da159f" providerId="ADAL" clId="{9CBC424C-35E5-4BB2-9D27-51552242D505}"/>
    <pc:docChg chg="undo custSel addSld delSld modSld modMainMaster">
      <pc:chgData name="DeHart, Stephanie" userId="69486e51-f5a3-47fa-a1e8-d600d3da159f" providerId="ADAL" clId="{9CBC424C-35E5-4BB2-9D27-51552242D505}" dt="2025-05-21T18:31:41.405" v="914"/>
      <pc:docMkLst>
        <pc:docMk/>
      </pc:docMkLst>
      <pc:sldChg chg="del">
        <pc:chgData name="DeHart, Stephanie" userId="69486e51-f5a3-47fa-a1e8-d600d3da159f" providerId="ADAL" clId="{9CBC424C-35E5-4BB2-9D27-51552242D505}" dt="2025-05-21T18:05:19.011" v="47" actId="47"/>
        <pc:sldMkLst>
          <pc:docMk/>
          <pc:sldMk cId="0" sldId="259"/>
        </pc:sldMkLst>
      </pc:sldChg>
      <pc:sldChg chg="del">
        <pc:chgData name="DeHart, Stephanie" userId="69486e51-f5a3-47fa-a1e8-d600d3da159f" providerId="ADAL" clId="{9CBC424C-35E5-4BB2-9D27-51552242D505}" dt="2025-05-21T18:06:31.164" v="107" actId="47"/>
        <pc:sldMkLst>
          <pc:docMk/>
          <pc:sldMk cId="0" sldId="263"/>
        </pc:sldMkLst>
      </pc:sldChg>
      <pc:sldChg chg="del">
        <pc:chgData name="DeHart, Stephanie" userId="69486e51-f5a3-47fa-a1e8-d600d3da159f" providerId="ADAL" clId="{9CBC424C-35E5-4BB2-9D27-51552242D505}" dt="2025-05-21T18:06:46.366" v="111" actId="47"/>
        <pc:sldMkLst>
          <pc:docMk/>
          <pc:sldMk cId="0" sldId="268"/>
        </pc:sldMkLst>
      </pc:sldChg>
      <pc:sldChg chg="del">
        <pc:chgData name="DeHart, Stephanie" userId="69486e51-f5a3-47fa-a1e8-d600d3da159f" providerId="ADAL" clId="{9CBC424C-35E5-4BB2-9D27-51552242D505}" dt="2025-05-21T18:06:49.676" v="116" actId="47"/>
        <pc:sldMkLst>
          <pc:docMk/>
          <pc:sldMk cId="0" sldId="272"/>
        </pc:sldMkLst>
      </pc:sldChg>
      <pc:sldChg chg="del">
        <pc:chgData name="DeHart, Stephanie" userId="69486e51-f5a3-47fa-a1e8-d600d3da159f" providerId="ADAL" clId="{9CBC424C-35E5-4BB2-9D27-51552242D505}" dt="2025-05-21T18:06:50.720" v="118" actId="47"/>
        <pc:sldMkLst>
          <pc:docMk/>
          <pc:sldMk cId="1426016196" sldId="273"/>
        </pc:sldMkLst>
      </pc:sldChg>
      <pc:sldChg chg="del">
        <pc:chgData name="DeHart, Stephanie" userId="69486e51-f5a3-47fa-a1e8-d600d3da159f" providerId="ADAL" clId="{9CBC424C-35E5-4BB2-9D27-51552242D505}" dt="2025-05-21T18:06:51.543" v="119" actId="47"/>
        <pc:sldMkLst>
          <pc:docMk/>
          <pc:sldMk cId="256465479" sldId="274"/>
        </pc:sldMkLst>
      </pc:sldChg>
      <pc:sldChg chg="del">
        <pc:chgData name="DeHart, Stephanie" userId="69486e51-f5a3-47fa-a1e8-d600d3da159f" providerId="ADAL" clId="{9CBC424C-35E5-4BB2-9D27-51552242D505}" dt="2025-05-21T18:06:52.202" v="120" actId="47"/>
        <pc:sldMkLst>
          <pc:docMk/>
          <pc:sldMk cId="0" sldId="275"/>
        </pc:sldMkLst>
      </pc:sldChg>
      <pc:sldChg chg="del">
        <pc:chgData name="DeHart, Stephanie" userId="69486e51-f5a3-47fa-a1e8-d600d3da159f" providerId="ADAL" clId="{9CBC424C-35E5-4BB2-9D27-51552242D505}" dt="2025-05-21T18:06:53.519" v="121" actId="47"/>
        <pc:sldMkLst>
          <pc:docMk/>
          <pc:sldMk cId="0" sldId="276"/>
        </pc:sldMkLst>
      </pc:sldChg>
      <pc:sldChg chg="del">
        <pc:chgData name="DeHart, Stephanie" userId="69486e51-f5a3-47fa-a1e8-d600d3da159f" providerId="ADAL" clId="{9CBC424C-35E5-4BB2-9D27-51552242D505}" dt="2025-05-21T18:06:55.986" v="124" actId="47"/>
        <pc:sldMkLst>
          <pc:docMk/>
          <pc:sldMk cId="0" sldId="277"/>
        </pc:sldMkLst>
      </pc:sldChg>
      <pc:sldChg chg="del">
        <pc:chgData name="DeHart, Stephanie" userId="69486e51-f5a3-47fa-a1e8-d600d3da159f" providerId="ADAL" clId="{9CBC424C-35E5-4BB2-9D27-51552242D505}" dt="2025-05-21T18:06:56.648" v="125" actId="47"/>
        <pc:sldMkLst>
          <pc:docMk/>
          <pc:sldMk cId="0" sldId="279"/>
        </pc:sldMkLst>
      </pc:sldChg>
      <pc:sldChg chg="del">
        <pc:chgData name="DeHart, Stephanie" userId="69486e51-f5a3-47fa-a1e8-d600d3da159f" providerId="ADAL" clId="{9CBC424C-35E5-4BB2-9D27-51552242D505}" dt="2025-05-21T18:06:57.249" v="126" actId="47"/>
        <pc:sldMkLst>
          <pc:docMk/>
          <pc:sldMk cId="3809622309" sldId="280"/>
        </pc:sldMkLst>
      </pc:sldChg>
      <pc:sldChg chg="del">
        <pc:chgData name="DeHart, Stephanie" userId="69486e51-f5a3-47fa-a1e8-d600d3da159f" providerId="ADAL" clId="{9CBC424C-35E5-4BB2-9D27-51552242D505}" dt="2025-05-21T18:06:57.936" v="127" actId="47"/>
        <pc:sldMkLst>
          <pc:docMk/>
          <pc:sldMk cId="0" sldId="281"/>
        </pc:sldMkLst>
      </pc:sldChg>
      <pc:sldChg chg="del">
        <pc:chgData name="DeHart, Stephanie" userId="69486e51-f5a3-47fa-a1e8-d600d3da159f" providerId="ADAL" clId="{9CBC424C-35E5-4BB2-9D27-51552242D505}" dt="2025-05-21T18:06:58.661" v="128" actId="47"/>
        <pc:sldMkLst>
          <pc:docMk/>
          <pc:sldMk cId="0" sldId="282"/>
        </pc:sldMkLst>
      </pc:sldChg>
      <pc:sldChg chg="del">
        <pc:chgData name="DeHart, Stephanie" userId="69486e51-f5a3-47fa-a1e8-d600d3da159f" providerId="ADAL" clId="{9CBC424C-35E5-4BB2-9D27-51552242D505}" dt="2025-05-21T18:07:01.816" v="132" actId="47"/>
        <pc:sldMkLst>
          <pc:docMk/>
          <pc:sldMk cId="0" sldId="285"/>
        </pc:sldMkLst>
      </pc:sldChg>
      <pc:sldChg chg="del">
        <pc:chgData name="DeHart, Stephanie" userId="69486e51-f5a3-47fa-a1e8-d600d3da159f" providerId="ADAL" clId="{9CBC424C-35E5-4BB2-9D27-51552242D505}" dt="2025-05-21T18:07:06.977" v="133" actId="47"/>
        <pc:sldMkLst>
          <pc:docMk/>
          <pc:sldMk cId="0" sldId="289"/>
        </pc:sldMkLst>
      </pc:sldChg>
      <pc:sldChg chg="del">
        <pc:chgData name="DeHart, Stephanie" userId="69486e51-f5a3-47fa-a1e8-d600d3da159f" providerId="ADAL" clId="{9CBC424C-35E5-4BB2-9D27-51552242D505}" dt="2025-05-21T18:07:06.977" v="133" actId="47"/>
        <pc:sldMkLst>
          <pc:docMk/>
          <pc:sldMk cId="0" sldId="290"/>
        </pc:sldMkLst>
      </pc:sldChg>
      <pc:sldChg chg="del">
        <pc:chgData name="DeHart, Stephanie" userId="69486e51-f5a3-47fa-a1e8-d600d3da159f" providerId="ADAL" clId="{9CBC424C-35E5-4BB2-9D27-51552242D505}" dt="2025-05-21T18:07:06.977" v="133" actId="47"/>
        <pc:sldMkLst>
          <pc:docMk/>
          <pc:sldMk cId="0" sldId="291"/>
        </pc:sldMkLst>
      </pc:sldChg>
      <pc:sldChg chg="modSp mod modClrScheme chgLayout">
        <pc:chgData name="DeHart, Stephanie" userId="69486e51-f5a3-47fa-a1e8-d600d3da159f" providerId="ADAL" clId="{9CBC424C-35E5-4BB2-9D27-51552242D505}" dt="2025-05-21T18:14:12.310" v="165" actId="207"/>
        <pc:sldMkLst>
          <pc:docMk/>
          <pc:sldMk cId="575781805" sldId="341"/>
        </pc:sldMkLst>
        <pc:spChg chg="mod ord">
          <ac:chgData name="DeHart, Stephanie" userId="69486e51-f5a3-47fa-a1e8-d600d3da159f" providerId="ADAL" clId="{9CBC424C-35E5-4BB2-9D27-51552242D505}" dt="2025-05-21T18:12:47.744" v="152" actId="700"/>
          <ac:spMkLst>
            <pc:docMk/>
            <pc:sldMk cId="575781805" sldId="341"/>
            <ac:spMk id="2" creationId="{041D94A2-839D-470E-AEE5-815EE3E03004}"/>
          </ac:spMkLst>
        </pc:spChg>
        <pc:spChg chg="mod">
          <ac:chgData name="DeHart, Stephanie" userId="69486e51-f5a3-47fa-a1e8-d600d3da159f" providerId="ADAL" clId="{9CBC424C-35E5-4BB2-9D27-51552242D505}" dt="2025-05-21T18:14:12.310" v="165" actId="207"/>
          <ac:spMkLst>
            <pc:docMk/>
            <pc:sldMk cId="575781805" sldId="341"/>
            <ac:spMk id="6" creationId="{8EB53FE6-2CC3-44A6-8D29-3FCAFB2458FC}"/>
          </ac:spMkLst>
        </pc:spChg>
        <pc:spChg chg="mod">
          <ac:chgData name="DeHart, Stephanie" userId="69486e51-f5a3-47fa-a1e8-d600d3da159f" providerId="ADAL" clId="{9CBC424C-35E5-4BB2-9D27-51552242D505}" dt="2025-05-21T18:14:03.130" v="164" actId="403"/>
          <ac:spMkLst>
            <pc:docMk/>
            <pc:sldMk cId="575781805" sldId="341"/>
            <ac:spMk id="7" creationId="{35E76F3F-CB41-4207-AD53-2CD8F2F719A8}"/>
          </ac:spMkLst>
        </pc:spChg>
        <pc:spChg chg="mod">
          <ac:chgData name="DeHart, Stephanie" userId="69486e51-f5a3-47fa-a1e8-d600d3da159f" providerId="ADAL" clId="{9CBC424C-35E5-4BB2-9D27-51552242D505}" dt="2025-05-21T18:14:03.130" v="164" actId="403"/>
          <ac:spMkLst>
            <pc:docMk/>
            <pc:sldMk cId="575781805" sldId="341"/>
            <ac:spMk id="8" creationId="{FA757242-E870-4825-8335-7C7CD9A3D74C}"/>
          </ac:spMkLst>
        </pc:spChg>
        <pc:spChg chg="mod">
          <ac:chgData name="DeHart, Stephanie" userId="69486e51-f5a3-47fa-a1e8-d600d3da159f" providerId="ADAL" clId="{9CBC424C-35E5-4BB2-9D27-51552242D505}" dt="2025-05-21T18:14:03.130" v="164" actId="403"/>
          <ac:spMkLst>
            <pc:docMk/>
            <pc:sldMk cId="575781805" sldId="341"/>
            <ac:spMk id="9" creationId="{91E8F036-CF48-4064-8986-61CADDEBFE09}"/>
          </ac:spMkLst>
        </pc:spChg>
        <pc:spChg chg="mod">
          <ac:chgData name="DeHart, Stephanie" userId="69486e51-f5a3-47fa-a1e8-d600d3da159f" providerId="ADAL" clId="{9CBC424C-35E5-4BB2-9D27-51552242D505}" dt="2025-05-21T18:14:03.130" v="164" actId="403"/>
          <ac:spMkLst>
            <pc:docMk/>
            <pc:sldMk cId="575781805" sldId="341"/>
            <ac:spMk id="10" creationId="{5B0F456A-FAE2-4923-B387-EE9344BA6803}"/>
          </ac:spMkLst>
        </pc:spChg>
        <pc:spChg chg="mod">
          <ac:chgData name="DeHart, Stephanie" userId="69486e51-f5a3-47fa-a1e8-d600d3da159f" providerId="ADAL" clId="{9CBC424C-35E5-4BB2-9D27-51552242D505}" dt="2025-05-21T18:14:03.130" v="164" actId="403"/>
          <ac:spMkLst>
            <pc:docMk/>
            <pc:sldMk cId="575781805" sldId="341"/>
            <ac:spMk id="11" creationId="{9EED7382-C3C4-45A1-BFDA-129F5FC5F23D}"/>
          </ac:spMkLst>
        </pc:spChg>
        <pc:spChg chg="mod">
          <ac:chgData name="DeHart, Stephanie" userId="69486e51-f5a3-47fa-a1e8-d600d3da159f" providerId="ADAL" clId="{9CBC424C-35E5-4BB2-9D27-51552242D505}" dt="2025-05-21T18:14:03.130" v="164" actId="403"/>
          <ac:spMkLst>
            <pc:docMk/>
            <pc:sldMk cId="575781805" sldId="341"/>
            <ac:spMk id="12" creationId="{6E56CA2A-881A-496A-A3D9-F356410808F0}"/>
          </ac:spMkLst>
        </pc:spChg>
        <pc:spChg chg="mod">
          <ac:chgData name="DeHart, Stephanie" userId="69486e51-f5a3-47fa-a1e8-d600d3da159f" providerId="ADAL" clId="{9CBC424C-35E5-4BB2-9D27-51552242D505}" dt="2025-05-21T18:14:03.130" v="164" actId="403"/>
          <ac:spMkLst>
            <pc:docMk/>
            <pc:sldMk cId="575781805" sldId="341"/>
            <ac:spMk id="13" creationId="{198ADA01-EA7F-4627-98AF-D92B0C9519A6}"/>
          </ac:spMkLst>
        </pc:spChg>
        <pc:spChg chg="mod">
          <ac:chgData name="DeHart, Stephanie" userId="69486e51-f5a3-47fa-a1e8-d600d3da159f" providerId="ADAL" clId="{9CBC424C-35E5-4BB2-9D27-51552242D505}" dt="2025-05-21T18:14:03.130" v="164" actId="403"/>
          <ac:spMkLst>
            <pc:docMk/>
            <pc:sldMk cId="575781805" sldId="341"/>
            <ac:spMk id="14" creationId="{88DB5649-1495-4D13-8736-8B1A46803E02}"/>
          </ac:spMkLst>
        </pc:spChg>
        <pc:spChg chg="mod">
          <ac:chgData name="DeHart, Stephanie" userId="69486e51-f5a3-47fa-a1e8-d600d3da159f" providerId="ADAL" clId="{9CBC424C-35E5-4BB2-9D27-51552242D505}" dt="2025-05-21T18:14:03.130" v="164" actId="403"/>
          <ac:spMkLst>
            <pc:docMk/>
            <pc:sldMk cId="575781805" sldId="341"/>
            <ac:spMk id="15" creationId="{351FF805-7ABB-483D-934E-7DEA5CB77767}"/>
          </ac:spMkLst>
        </pc:spChg>
        <pc:spChg chg="mod ord">
          <ac:chgData name="DeHart, Stephanie" userId="69486e51-f5a3-47fa-a1e8-d600d3da159f" providerId="ADAL" clId="{9CBC424C-35E5-4BB2-9D27-51552242D505}" dt="2025-05-21T18:13:09.545" v="154"/>
          <ac:spMkLst>
            <pc:docMk/>
            <pc:sldMk cId="575781805" sldId="341"/>
            <ac:spMk id="16" creationId="{B5F2573F-0210-4389-97E7-74076B6974CF}"/>
          </ac:spMkLst>
        </pc:spChg>
      </pc:sldChg>
      <pc:sldChg chg="modSp mod">
        <pc:chgData name="DeHart, Stephanie" userId="69486e51-f5a3-47fa-a1e8-d600d3da159f" providerId="ADAL" clId="{9CBC424C-35E5-4BB2-9D27-51552242D505}" dt="2025-05-21T18:13:28.594" v="160"/>
        <pc:sldMkLst>
          <pc:docMk/>
          <pc:sldMk cId="1833519251" sldId="346"/>
        </pc:sldMkLst>
        <pc:spChg chg="mod">
          <ac:chgData name="DeHart, Stephanie" userId="69486e51-f5a3-47fa-a1e8-d600d3da159f" providerId="ADAL" clId="{9CBC424C-35E5-4BB2-9D27-51552242D505}" dt="2025-05-21T18:13:28.594" v="160"/>
          <ac:spMkLst>
            <pc:docMk/>
            <pc:sldMk cId="1833519251" sldId="346"/>
            <ac:spMk id="13" creationId="{5F8FA896-ABB7-4E16-A09F-57EE583127C5}"/>
          </ac:spMkLst>
        </pc:spChg>
      </pc:sldChg>
      <pc:sldChg chg="delSp modSp mod delAnim modNotesTx">
        <pc:chgData name="DeHart, Stephanie" userId="69486e51-f5a3-47fa-a1e8-d600d3da159f" providerId="ADAL" clId="{9CBC424C-35E5-4BB2-9D27-51552242D505}" dt="2025-05-21T18:22:17.907" v="435" actId="20577"/>
        <pc:sldMkLst>
          <pc:docMk/>
          <pc:sldMk cId="2643515378" sldId="350"/>
        </pc:sldMkLst>
        <pc:spChg chg="del">
          <ac:chgData name="DeHart, Stephanie" userId="69486e51-f5a3-47fa-a1e8-d600d3da159f" providerId="ADAL" clId="{9CBC424C-35E5-4BB2-9D27-51552242D505}" dt="2025-05-21T18:07:57.584" v="141" actId="478"/>
          <ac:spMkLst>
            <pc:docMk/>
            <pc:sldMk cId="2643515378" sldId="350"/>
            <ac:spMk id="3" creationId="{D1CFD232-1333-8EDE-5234-D1B30DFCE7A8}"/>
          </ac:spMkLst>
        </pc:spChg>
        <pc:spChg chg="mod">
          <ac:chgData name="DeHart, Stephanie" userId="69486e51-f5a3-47fa-a1e8-d600d3da159f" providerId="ADAL" clId="{9CBC424C-35E5-4BB2-9D27-51552242D505}" dt="2025-05-21T18:13:12.268" v="155"/>
          <ac:spMkLst>
            <pc:docMk/>
            <pc:sldMk cId="2643515378" sldId="350"/>
            <ac:spMk id="4" creationId="{5CFF2BCC-8D03-408E-B2AA-6FEB488E3349}"/>
          </ac:spMkLst>
        </pc:spChg>
        <pc:spChg chg="mod">
          <ac:chgData name="DeHart, Stephanie" userId="69486e51-f5a3-47fa-a1e8-d600d3da159f" providerId="ADAL" clId="{9CBC424C-35E5-4BB2-9D27-51552242D505}" dt="2025-05-21T18:14:42.692" v="173" actId="20577"/>
          <ac:spMkLst>
            <pc:docMk/>
            <pc:sldMk cId="2643515378" sldId="350"/>
            <ac:spMk id="7" creationId="{753033A7-FEF4-4174-A544-7EC58E94A209}"/>
          </ac:spMkLst>
        </pc:spChg>
        <pc:spChg chg="del">
          <ac:chgData name="DeHart, Stephanie" userId="69486e51-f5a3-47fa-a1e8-d600d3da159f" providerId="ADAL" clId="{9CBC424C-35E5-4BB2-9D27-51552242D505}" dt="2025-05-21T18:07:58.574" v="142" actId="478"/>
          <ac:spMkLst>
            <pc:docMk/>
            <pc:sldMk cId="2643515378" sldId="350"/>
            <ac:spMk id="27" creationId="{3B4828F9-C9F4-45B8-8462-D0C2200EE366}"/>
          </ac:spMkLst>
        </pc:spChg>
      </pc:sldChg>
      <pc:sldChg chg="delSp modSp mod delAnim modNotesTx">
        <pc:chgData name="DeHart, Stephanie" userId="69486e51-f5a3-47fa-a1e8-d600d3da159f" providerId="ADAL" clId="{9CBC424C-35E5-4BB2-9D27-51552242D505}" dt="2025-05-21T18:13:18.452" v="157"/>
        <pc:sldMkLst>
          <pc:docMk/>
          <pc:sldMk cId="294081192" sldId="357"/>
        </pc:sldMkLst>
        <pc:spChg chg="mod">
          <ac:chgData name="DeHart, Stephanie" userId="69486e51-f5a3-47fa-a1e8-d600d3da159f" providerId="ADAL" clId="{9CBC424C-35E5-4BB2-9D27-51552242D505}" dt="2025-05-21T18:13:18.452" v="157"/>
          <ac:spMkLst>
            <pc:docMk/>
            <pc:sldMk cId="294081192" sldId="357"/>
            <ac:spMk id="8" creationId="{CAC23196-DB5F-4897-BB0E-B0A9F109E8D7}"/>
          </ac:spMkLst>
        </pc:spChg>
        <pc:spChg chg="del">
          <ac:chgData name="DeHart, Stephanie" userId="69486e51-f5a3-47fa-a1e8-d600d3da159f" providerId="ADAL" clId="{9CBC424C-35E5-4BB2-9D27-51552242D505}" dt="2025-05-21T18:11:26.636" v="148" actId="478"/>
          <ac:spMkLst>
            <pc:docMk/>
            <pc:sldMk cId="294081192" sldId="357"/>
            <ac:spMk id="9" creationId="{987B132A-757D-4D00-8E3E-1E49B6E2EA3E}"/>
          </ac:spMkLst>
        </pc:spChg>
        <pc:spChg chg="del">
          <ac:chgData name="DeHart, Stephanie" userId="69486e51-f5a3-47fa-a1e8-d600d3da159f" providerId="ADAL" clId="{9CBC424C-35E5-4BB2-9D27-51552242D505}" dt="2025-05-21T18:11:28.013" v="149" actId="478"/>
          <ac:spMkLst>
            <pc:docMk/>
            <pc:sldMk cId="294081192" sldId="357"/>
            <ac:spMk id="10" creationId="{33474211-558F-4C50-A226-A49A6950B777}"/>
          </ac:spMkLst>
        </pc:spChg>
      </pc:sldChg>
      <pc:sldChg chg="modSp mod modClrScheme chgLayout">
        <pc:chgData name="DeHart, Stephanie" userId="69486e51-f5a3-47fa-a1e8-d600d3da159f" providerId="ADAL" clId="{9CBC424C-35E5-4BB2-9D27-51552242D505}" dt="2025-05-21T18:15:14.935" v="180" actId="14100"/>
        <pc:sldMkLst>
          <pc:docMk/>
          <pc:sldMk cId="2477861596" sldId="360"/>
        </pc:sldMkLst>
        <pc:spChg chg="mod ord">
          <ac:chgData name="DeHart, Stephanie" userId="69486e51-f5a3-47fa-a1e8-d600d3da159f" providerId="ADAL" clId="{9CBC424C-35E5-4BB2-9D27-51552242D505}" dt="2025-05-21T18:14:52.363" v="175" actId="20577"/>
          <ac:spMkLst>
            <pc:docMk/>
            <pc:sldMk cId="2477861596" sldId="360"/>
            <ac:spMk id="2" creationId="{D9965570-5B6A-4B29-AF8D-86B5765FB3B2}"/>
          </ac:spMkLst>
        </pc:spChg>
        <pc:spChg chg="mod">
          <ac:chgData name="DeHart, Stephanie" userId="69486e51-f5a3-47fa-a1e8-d600d3da159f" providerId="ADAL" clId="{9CBC424C-35E5-4BB2-9D27-51552242D505}" dt="2025-05-21T18:15:09.833" v="179" actId="403"/>
          <ac:spMkLst>
            <pc:docMk/>
            <pc:sldMk cId="2477861596" sldId="360"/>
            <ac:spMk id="9" creationId="{68FC5BCC-AF50-41DB-B1E2-565115B41015}"/>
          </ac:spMkLst>
        </pc:spChg>
        <pc:spChg chg="mod">
          <ac:chgData name="DeHart, Stephanie" userId="69486e51-f5a3-47fa-a1e8-d600d3da159f" providerId="ADAL" clId="{9CBC424C-35E5-4BB2-9D27-51552242D505}" dt="2025-05-21T18:15:09.833" v="179" actId="403"/>
          <ac:spMkLst>
            <pc:docMk/>
            <pc:sldMk cId="2477861596" sldId="360"/>
            <ac:spMk id="10" creationId="{D07F9885-B988-4842-AA21-6A87632F9CBD}"/>
          </ac:spMkLst>
        </pc:spChg>
        <pc:spChg chg="mod ord">
          <ac:chgData name="DeHart, Stephanie" userId="69486e51-f5a3-47fa-a1e8-d600d3da159f" providerId="ADAL" clId="{9CBC424C-35E5-4BB2-9D27-51552242D505}" dt="2025-05-21T18:13:25.856" v="159"/>
          <ac:spMkLst>
            <pc:docMk/>
            <pc:sldMk cId="2477861596" sldId="360"/>
            <ac:spMk id="14" creationId="{EFFF1630-6560-4C42-BDF3-9D6065624F34}"/>
          </ac:spMkLst>
        </pc:spChg>
        <pc:spChg chg="mod">
          <ac:chgData name="DeHart, Stephanie" userId="69486e51-f5a3-47fa-a1e8-d600d3da159f" providerId="ADAL" clId="{9CBC424C-35E5-4BB2-9D27-51552242D505}" dt="2025-05-21T18:15:09.833" v="179" actId="403"/>
          <ac:spMkLst>
            <pc:docMk/>
            <pc:sldMk cId="2477861596" sldId="360"/>
            <ac:spMk id="20" creationId="{452370AE-C2D0-48BF-96C5-23059DF44CE8}"/>
          </ac:spMkLst>
        </pc:spChg>
        <pc:spChg chg="mod">
          <ac:chgData name="DeHart, Stephanie" userId="69486e51-f5a3-47fa-a1e8-d600d3da159f" providerId="ADAL" clId="{9CBC424C-35E5-4BB2-9D27-51552242D505}" dt="2025-05-21T18:15:09.833" v="179" actId="403"/>
          <ac:spMkLst>
            <pc:docMk/>
            <pc:sldMk cId="2477861596" sldId="360"/>
            <ac:spMk id="21" creationId="{BE619E98-EF65-4DBF-8C9A-4C121B37B39F}"/>
          </ac:spMkLst>
        </pc:spChg>
        <pc:spChg chg="mod">
          <ac:chgData name="DeHart, Stephanie" userId="69486e51-f5a3-47fa-a1e8-d600d3da159f" providerId="ADAL" clId="{9CBC424C-35E5-4BB2-9D27-51552242D505}" dt="2025-05-21T18:15:09.833" v="179" actId="403"/>
          <ac:spMkLst>
            <pc:docMk/>
            <pc:sldMk cId="2477861596" sldId="360"/>
            <ac:spMk id="22" creationId="{881AF597-5A92-42A0-9D17-9F68D2317FD5}"/>
          </ac:spMkLst>
        </pc:spChg>
        <pc:spChg chg="mod">
          <ac:chgData name="DeHart, Stephanie" userId="69486e51-f5a3-47fa-a1e8-d600d3da159f" providerId="ADAL" clId="{9CBC424C-35E5-4BB2-9D27-51552242D505}" dt="2025-05-21T18:15:09.833" v="179" actId="403"/>
          <ac:spMkLst>
            <pc:docMk/>
            <pc:sldMk cId="2477861596" sldId="360"/>
            <ac:spMk id="23" creationId="{E8A60F04-A0B6-4A7C-B21E-3514888627CA}"/>
          </ac:spMkLst>
        </pc:spChg>
        <pc:spChg chg="mod">
          <ac:chgData name="DeHart, Stephanie" userId="69486e51-f5a3-47fa-a1e8-d600d3da159f" providerId="ADAL" clId="{9CBC424C-35E5-4BB2-9D27-51552242D505}" dt="2025-05-21T18:15:09.833" v="179" actId="403"/>
          <ac:spMkLst>
            <pc:docMk/>
            <pc:sldMk cId="2477861596" sldId="360"/>
            <ac:spMk id="24" creationId="{25C6AF7E-90B9-4588-8A46-B62E0B28EB18}"/>
          </ac:spMkLst>
        </pc:spChg>
        <pc:grpChg chg="mod">
          <ac:chgData name="DeHart, Stephanie" userId="69486e51-f5a3-47fa-a1e8-d600d3da159f" providerId="ADAL" clId="{9CBC424C-35E5-4BB2-9D27-51552242D505}" dt="2025-05-21T18:15:14.935" v="180" actId="14100"/>
          <ac:grpSpMkLst>
            <pc:docMk/>
            <pc:sldMk cId="2477861596" sldId="360"/>
            <ac:grpSpMk id="19" creationId="{360E628A-C2A7-4C63-8105-2D3B20C4D029}"/>
          </ac:grpSpMkLst>
        </pc:grpChg>
      </pc:sldChg>
      <pc:sldChg chg="delSp modSp mod delAnim modNotesTx">
        <pc:chgData name="DeHart, Stephanie" userId="69486e51-f5a3-47fa-a1e8-d600d3da159f" providerId="ADAL" clId="{9CBC424C-35E5-4BB2-9D27-51552242D505}" dt="2025-05-21T18:13:14.751" v="156"/>
        <pc:sldMkLst>
          <pc:docMk/>
          <pc:sldMk cId="4022730010" sldId="361"/>
        </pc:sldMkLst>
        <pc:spChg chg="mod">
          <ac:chgData name="DeHart, Stephanie" userId="69486e51-f5a3-47fa-a1e8-d600d3da159f" providerId="ADAL" clId="{9CBC424C-35E5-4BB2-9D27-51552242D505}" dt="2025-05-21T18:13:14.751" v="156"/>
          <ac:spMkLst>
            <pc:docMk/>
            <pc:sldMk cId="4022730010" sldId="361"/>
            <ac:spMk id="3" creationId="{BCF5D2E3-1E6D-4F69-BA4C-C9E640C13756}"/>
          </ac:spMkLst>
        </pc:spChg>
        <pc:spChg chg="del">
          <ac:chgData name="DeHart, Stephanie" userId="69486e51-f5a3-47fa-a1e8-d600d3da159f" providerId="ADAL" clId="{9CBC424C-35E5-4BB2-9D27-51552242D505}" dt="2025-05-21T18:08:03.898" v="144" actId="478"/>
          <ac:spMkLst>
            <pc:docMk/>
            <pc:sldMk cId="4022730010" sldId="361"/>
            <ac:spMk id="21" creationId="{22F8F3C4-837D-4863-8672-EA6875B48DFB}"/>
          </ac:spMkLst>
        </pc:spChg>
        <pc:spChg chg="del">
          <ac:chgData name="DeHart, Stephanie" userId="69486e51-f5a3-47fa-a1e8-d600d3da159f" providerId="ADAL" clId="{9CBC424C-35E5-4BB2-9D27-51552242D505}" dt="2025-05-21T18:08:04.906" v="145" actId="478"/>
          <ac:spMkLst>
            <pc:docMk/>
            <pc:sldMk cId="4022730010" sldId="361"/>
            <ac:spMk id="24" creationId="{2023F168-9AFC-4CDB-AFCF-D5F20F7C123F}"/>
          </ac:spMkLst>
        </pc:spChg>
      </pc:sldChg>
      <pc:sldChg chg="modSp mod modNotesTx">
        <pc:chgData name="DeHart, Stephanie" userId="69486e51-f5a3-47fa-a1e8-d600d3da159f" providerId="ADAL" clId="{9CBC424C-35E5-4BB2-9D27-51552242D505}" dt="2025-05-21T18:19:22.317" v="196" actId="20577"/>
        <pc:sldMkLst>
          <pc:docMk/>
          <pc:sldMk cId="250194492" sldId="362"/>
        </pc:sldMkLst>
        <pc:spChg chg="mod">
          <ac:chgData name="DeHart, Stephanie" userId="69486e51-f5a3-47fa-a1e8-d600d3da159f" providerId="ADAL" clId="{9CBC424C-35E5-4BB2-9D27-51552242D505}" dt="2025-05-21T18:19:06.021" v="191"/>
          <ac:spMkLst>
            <pc:docMk/>
            <pc:sldMk cId="250194492" sldId="362"/>
            <ac:spMk id="4" creationId="{161A8946-FE03-41DE-87D0-8C8C80AE532E}"/>
          </ac:spMkLst>
        </pc:spChg>
        <pc:spChg chg="mod">
          <ac:chgData name="DeHart, Stephanie" userId="69486e51-f5a3-47fa-a1e8-d600d3da159f" providerId="ADAL" clId="{9CBC424C-35E5-4BB2-9D27-51552242D505}" dt="2025-05-21T18:19:15.544" v="195" actId="20577"/>
          <ac:spMkLst>
            <pc:docMk/>
            <pc:sldMk cId="250194492" sldId="362"/>
            <ac:spMk id="41" creationId="{141C4075-84D1-9646-A55D-D89E4FFA3A09}"/>
          </ac:spMkLst>
        </pc:spChg>
      </pc:sldChg>
      <pc:sldChg chg="del">
        <pc:chgData name="DeHart, Stephanie" userId="69486e51-f5a3-47fa-a1e8-d600d3da159f" providerId="ADAL" clId="{9CBC424C-35E5-4BB2-9D27-51552242D505}" dt="2025-05-21T18:07:06.977" v="133" actId="47"/>
        <pc:sldMkLst>
          <pc:docMk/>
          <pc:sldMk cId="1164590254" sldId="377"/>
        </pc:sldMkLst>
      </pc:sldChg>
      <pc:sldChg chg="del">
        <pc:chgData name="DeHart, Stephanie" userId="69486e51-f5a3-47fa-a1e8-d600d3da159f" providerId="ADAL" clId="{9CBC424C-35E5-4BB2-9D27-51552242D505}" dt="2025-05-21T18:07:06.977" v="133" actId="47"/>
        <pc:sldMkLst>
          <pc:docMk/>
          <pc:sldMk cId="3545514959" sldId="378"/>
        </pc:sldMkLst>
      </pc:sldChg>
      <pc:sldChg chg="del">
        <pc:chgData name="DeHart, Stephanie" userId="69486e51-f5a3-47fa-a1e8-d600d3da159f" providerId="ADAL" clId="{9CBC424C-35E5-4BB2-9D27-51552242D505}" dt="2025-05-21T18:07:06.977" v="133" actId="47"/>
        <pc:sldMkLst>
          <pc:docMk/>
          <pc:sldMk cId="1320079291" sldId="379"/>
        </pc:sldMkLst>
      </pc:sldChg>
      <pc:sldChg chg="modSp mod">
        <pc:chgData name="DeHart, Stephanie" userId="69486e51-f5a3-47fa-a1e8-d600d3da159f" providerId="ADAL" clId="{9CBC424C-35E5-4BB2-9D27-51552242D505}" dt="2025-05-21T18:05:14.442" v="46" actId="20577"/>
        <pc:sldMkLst>
          <pc:docMk/>
          <pc:sldMk cId="3200988396" sldId="380"/>
        </pc:sldMkLst>
        <pc:spChg chg="mod">
          <ac:chgData name="DeHart, Stephanie" userId="69486e51-f5a3-47fa-a1e8-d600d3da159f" providerId="ADAL" clId="{9CBC424C-35E5-4BB2-9D27-51552242D505}" dt="2025-05-21T18:05:14.442" v="46" actId="20577"/>
          <ac:spMkLst>
            <pc:docMk/>
            <pc:sldMk cId="3200988396" sldId="380"/>
            <ac:spMk id="2" creationId="{4B00F92F-512B-46C5-B0CA-1DA250FA1E7E}"/>
          </ac:spMkLst>
        </pc:spChg>
      </pc:sldChg>
      <pc:sldChg chg="del">
        <pc:chgData name="DeHart, Stephanie" userId="69486e51-f5a3-47fa-a1e8-d600d3da159f" providerId="ADAL" clId="{9CBC424C-35E5-4BB2-9D27-51552242D505}" dt="2025-05-21T18:06:19.111" v="105" actId="47"/>
        <pc:sldMkLst>
          <pc:docMk/>
          <pc:sldMk cId="3808663957" sldId="381"/>
        </pc:sldMkLst>
      </pc:sldChg>
      <pc:sldChg chg="del">
        <pc:chgData name="DeHart, Stephanie" userId="69486e51-f5a3-47fa-a1e8-d600d3da159f" providerId="ADAL" clId="{9CBC424C-35E5-4BB2-9D27-51552242D505}" dt="2025-05-21T18:06:25.985" v="106" actId="47"/>
        <pc:sldMkLst>
          <pc:docMk/>
          <pc:sldMk cId="1473490942" sldId="382"/>
        </pc:sldMkLst>
      </pc:sldChg>
      <pc:sldChg chg="del">
        <pc:chgData name="DeHart, Stephanie" userId="69486e51-f5a3-47fa-a1e8-d600d3da159f" providerId="ADAL" clId="{9CBC424C-35E5-4BB2-9D27-51552242D505}" dt="2025-05-21T18:06:32.060" v="108" actId="47"/>
        <pc:sldMkLst>
          <pc:docMk/>
          <pc:sldMk cId="1500165111" sldId="383"/>
        </pc:sldMkLst>
      </pc:sldChg>
      <pc:sldChg chg="del">
        <pc:chgData name="DeHart, Stephanie" userId="69486e51-f5a3-47fa-a1e8-d600d3da159f" providerId="ADAL" clId="{9CBC424C-35E5-4BB2-9D27-51552242D505}" dt="2025-05-21T18:06:45.468" v="110" actId="47"/>
        <pc:sldMkLst>
          <pc:docMk/>
          <pc:sldMk cId="725283559" sldId="384"/>
        </pc:sldMkLst>
      </pc:sldChg>
      <pc:sldChg chg="del">
        <pc:chgData name="DeHart, Stephanie" userId="69486e51-f5a3-47fa-a1e8-d600d3da159f" providerId="ADAL" clId="{9CBC424C-35E5-4BB2-9D27-51552242D505}" dt="2025-05-21T18:06:49.018" v="115" actId="47"/>
        <pc:sldMkLst>
          <pc:docMk/>
          <pc:sldMk cId="2467348027" sldId="385"/>
        </pc:sldMkLst>
      </pc:sldChg>
      <pc:sldChg chg="del">
        <pc:chgData name="DeHart, Stephanie" userId="69486e51-f5a3-47fa-a1e8-d600d3da159f" providerId="ADAL" clId="{9CBC424C-35E5-4BB2-9D27-51552242D505}" dt="2025-05-21T18:06:55.352" v="123" actId="47"/>
        <pc:sldMkLst>
          <pc:docMk/>
          <pc:sldMk cId="3933250885" sldId="386"/>
        </pc:sldMkLst>
      </pc:sldChg>
      <pc:sldChg chg="del">
        <pc:chgData name="DeHart, Stephanie" userId="69486e51-f5a3-47fa-a1e8-d600d3da159f" providerId="ADAL" clId="{9CBC424C-35E5-4BB2-9D27-51552242D505}" dt="2025-05-21T18:07:06.977" v="133" actId="47"/>
        <pc:sldMkLst>
          <pc:docMk/>
          <pc:sldMk cId="3129585200" sldId="387"/>
        </pc:sldMkLst>
      </pc:sldChg>
      <pc:sldChg chg="del">
        <pc:chgData name="DeHart, Stephanie" userId="69486e51-f5a3-47fa-a1e8-d600d3da159f" providerId="ADAL" clId="{9CBC424C-35E5-4BB2-9D27-51552242D505}" dt="2025-05-21T18:07:06.977" v="133" actId="47"/>
        <pc:sldMkLst>
          <pc:docMk/>
          <pc:sldMk cId="345685930" sldId="388"/>
        </pc:sldMkLst>
      </pc:sldChg>
      <pc:sldChg chg="delSp modSp mod modAnim">
        <pc:chgData name="DeHart, Stephanie" userId="69486e51-f5a3-47fa-a1e8-d600d3da159f" providerId="ADAL" clId="{9CBC424C-35E5-4BB2-9D27-51552242D505}" dt="2025-05-21T18:17:13.794" v="190"/>
        <pc:sldMkLst>
          <pc:docMk/>
          <pc:sldMk cId="832416024" sldId="389"/>
        </pc:sldMkLst>
        <pc:spChg chg="mod">
          <ac:chgData name="DeHart, Stephanie" userId="69486e51-f5a3-47fa-a1e8-d600d3da159f" providerId="ADAL" clId="{9CBC424C-35E5-4BB2-9D27-51552242D505}" dt="2025-05-21T18:13:30.744" v="161"/>
          <ac:spMkLst>
            <pc:docMk/>
            <pc:sldMk cId="832416024" sldId="389"/>
            <ac:spMk id="4" creationId="{A56AA749-62AE-4E6D-8E72-D49C259E05DF}"/>
          </ac:spMkLst>
        </pc:spChg>
        <pc:spChg chg="mod topLvl">
          <ac:chgData name="DeHart, Stephanie" userId="69486e51-f5a3-47fa-a1e8-d600d3da159f" providerId="ADAL" clId="{9CBC424C-35E5-4BB2-9D27-51552242D505}" dt="2025-05-21T18:16:33.337" v="186" actId="165"/>
          <ac:spMkLst>
            <pc:docMk/>
            <pc:sldMk cId="832416024" sldId="389"/>
            <ac:spMk id="18" creationId="{BFFD891A-493A-4360-AD4A-3D7AA2DF0679}"/>
          </ac:spMkLst>
        </pc:spChg>
        <pc:spChg chg="mod topLvl">
          <ac:chgData name="DeHart, Stephanie" userId="69486e51-f5a3-47fa-a1e8-d600d3da159f" providerId="ADAL" clId="{9CBC424C-35E5-4BB2-9D27-51552242D505}" dt="2025-05-21T18:17:02.303" v="189" actId="165"/>
          <ac:spMkLst>
            <pc:docMk/>
            <pc:sldMk cId="832416024" sldId="389"/>
            <ac:spMk id="20" creationId="{06A12167-B624-4973-BA4B-E3FFC77D46E8}"/>
          </ac:spMkLst>
        </pc:spChg>
        <pc:spChg chg="mod topLvl">
          <ac:chgData name="DeHart, Stephanie" userId="69486e51-f5a3-47fa-a1e8-d600d3da159f" providerId="ADAL" clId="{9CBC424C-35E5-4BB2-9D27-51552242D505}" dt="2025-05-21T18:17:02.303" v="189" actId="165"/>
          <ac:spMkLst>
            <pc:docMk/>
            <pc:sldMk cId="832416024" sldId="389"/>
            <ac:spMk id="21" creationId="{036668A8-BCE5-4C83-986F-67F9F8728319}"/>
          </ac:spMkLst>
        </pc:spChg>
        <pc:spChg chg="mod topLvl">
          <ac:chgData name="DeHart, Stephanie" userId="69486e51-f5a3-47fa-a1e8-d600d3da159f" providerId="ADAL" clId="{9CBC424C-35E5-4BB2-9D27-51552242D505}" dt="2025-05-21T18:17:02.303" v="189" actId="165"/>
          <ac:spMkLst>
            <pc:docMk/>
            <pc:sldMk cId="832416024" sldId="389"/>
            <ac:spMk id="22" creationId="{2543E6EB-6F35-42BF-BD7A-CEC348D1A594}"/>
          </ac:spMkLst>
        </pc:spChg>
        <pc:spChg chg="mod topLvl">
          <ac:chgData name="DeHart, Stephanie" userId="69486e51-f5a3-47fa-a1e8-d600d3da159f" providerId="ADAL" clId="{9CBC424C-35E5-4BB2-9D27-51552242D505}" dt="2025-05-21T18:17:02.303" v="189" actId="165"/>
          <ac:spMkLst>
            <pc:docMk/>
            <pc:sldMk cId="832416024" sldId="389"/>
            <ac:spMk id="25" creationId="{D4A8C376-9C37-47B7-85B4-773C2F43BA06}"/>
          </ac:spMkLst>
        </pc:spChg>
        <pc:spChg chg="mod topLvl">
          <ac:chgData name="DeHart, Stephanie" userId="69486e51-f5a3-47fa-a1e8-d600d3da159f" providerId="ADAL" clId="{9CBC424C-35E5-4BB2-9D27-51552242D505}" dt="2025-05-21T18:17:02.303" v="189" actId="165"/>
          <ac:spMkLst>
            <pc:docMk/>
            <pc:sldMk cId="832416024" sldId="389"/>
            <ac:spMk id="26" creationId="{F09A9146-6345-4C9D-A1B8-6FA5F53DFD3D}"/>
          </ac:spMkLst>
        </pc:spChg>
        <pc:spChg chg="mod topLvl">
          <ac:chgData name="DeHart, Stephanie" userId="69486e51-f5a3-47fa-a1e8-d600d3da159f" providerId="ADAL" clId="{9CBC424C-35E5-4BB2-9D27-51552242D505}" dt="2025-05-21T18:17:02.303" v="189" actId="165"/>
          <ac:spMkLst>
            <pc:docMk/>
            <pc:sldMk cId="832416024" sldId="389"/>
            <ac:spMk id="27" creationId="{8A306E43-693D-483B-B1E9-AF5E6E979D83}"/>
          </ac:spMkLst>
        </pc:spChg>
        <pc:spChg chg="mod topLvl">
          <ac:chgData name="DeHart, Stephanie" userId="69486e51-f5a3-47fa-a1e8-d600d3da159f" providerId="ADAL" clId="{9CBC424C-35E5-4BB2-9D27-51552242D505}" dt="2025-05-21T18:16:21.121" v="183" actId="165"/>
          <ac:spMkLst>
            <pc:docMk/>
            <pc:sldMk cId="832416024" sldId="389"/>
            <ac:spMk id="28" creationId="{BC0FCB9E-26B0-4F92-8FA4-DC7344DCC4B6}"/>
          </ac:spMkLst>
        </pc:spChg>
        <pc:spChg chg="mod topLvl">
          <ac:chgData name="DeHart, Stephanie" userId="69486e51-f5a3-47fa-a1e8-d600d3da159f" providerId="ADAL" clId="{9CBC424C-35E5-4BB2-9D27-51552242D505}" dt="2025-05-21T18:16:21.121" v="183" actId="165"/>
          <ac:spMkLst>
            <pc:docMk/>
            <pc:sldMk cId="832416024" sldId="389"/>
            <ac:spMk id="29" creationId="{468A0925-9DB7-43AF-8950-45D265D87743}"/>
          </ac:spMkLst>
        </pc:spChg>
        <pc:spChg chg="mod topLvl">
          <ac:chgData name="DeHart, Stephanie" userId="69486e51-f5a3-47fa-a1e8-d600d3da159f" providerId="ADAL" clId="{9CBC424C-35E5-4BB2-9D27-51552242D505}" dt="2025-05-21T18:16:21.121" v="183" actId="165"/>
          <ac:spMkLst>
            <pc:docMk/>
            <pc:sldMk cId="832416024" sldId="389"/>
            <ac:spMk id="30" creationId="{D6E7109F-8F4D-4CEE-A1A1-301E1FB88BB1}"/>
          </ac:spMkLst>
        </pc:spChg>
        <pc:spChg chg="mod topLvl">
          <ac:chgData name="DeHart, Stephanie" userId="69486e51-f5a3-47fa-a1e8-d600d3da159f" providerId="ADAL" clId="{9CBC424C-35E5-4BB2-9D27-51552242D505}" dt="2025-05-21T18:16:21.121" v="183" actId="165"/>
          <ac:spMkLst>
            <pc:docMk/>
            <pc:sldMk cId="832416024" sldId="389"/>
            <ac:spMk id="31" creationId="{5B3F021B-0DCA-468B-A43A-975F96D4BC0F}"/>
          </ac:spMkLst>
        </pc:spChg>
        <pc:spChg chg="mod topLvl">
          <ac:chgData name="DeHart, Stephanie" userId="69486e51-f5a3-47fa-a1e8-d600d3da159f" providerId="ADAL" clId="{9CBC424C-35E5-4BB2-9D27-51552242D505}" dt="2025-05-21T18:16:21.121" v="183" actId="165"/>
          <ac:spMkLst>
            <pc:docMk/>
            <pc:sldMk cId="832416024" sldId="389"/>
            <ac:spMk id="32" creationId="{21DA9366-2334-44ED-A07F-E12729887C5B}"/>
          </ac:spMkLst>
        </pc:spChg>
        <pc:spChg chg="mod topLvl">
          <ac:chgData name="DeHart, Stephanie" userId="69486e51-f5a3-47fa-a1e8-d600d3da159f" providerId="ADAL" clId="{9CBC424C-35E5-4BB2-9D27-51552242D505}" dt="2025-05-21T18:16:21.121" v="183" actId="165"/>
          <ac:spMkLst>
            <pc:docMk/>
            <pc:sldMk cId="832416024" sldId="389"/>
            <ac:spMk id="33" creationId="{292710F2-77AC-4A05-8004-EA8F8668C3A7}"/>
          </ac:spMkLst>
        </pc:spChg>
        <pc:spChg chg="mod topLvl">
          <ac:chgData name="DeHart, Stephanie" userId="69486e51-f5a3-47fa-a1e8-d600d3da159f" providerId="ADAL" clId="{9CBC424C-35E5-4BB2-9D27-51552242D505}" dt="2025-05-21T18:16:21.121" v="183" actId="165"/>
          <ac:spMkLst>
            <pc:docMk/>
            <pc:sldMk cId="832416024" sldId="389"/>
            <ac:spMk id="34" creationId="{D63ED7BE-B706-49E9-AFBA-75487E0783CB}"/>
          </ac:spMkLst>
        </pc:spChg>
        <pc:spChg chg="mod topLvl">
          <ac:chgData name="DeHart, Stephanie" userId="69486e51-f5a3-47fa-a1e8-d600d3da159f" providerId="ADAL" clId="{9CBC424C-35E5-4BB2-9D27-51552242D505}" dt="2025-05-21T18:16:21.121" v="183" actId="165"/>
          <ac:spMkLst>
            <pc:docMk/>
            <pc:sldMk cId="832416024" sldId="389"/>
            <ac:spMk id="36" creationId="{18163598-142A-4E18-A2FA-25DF3AC3706C}"/>
          </ac:spMkLst>
        </pc:spChg>
        <pc:spChg chg="mod topLvl">
          <ac:chgData name="DeHart, Stephanie" userId="69486e51-f5a3-47fa-a1e8-d600d3da159f" providerId="ADAL" clId="{9CBC424C-35E5-4BB2-9D27-51552242D505}" dt="2025-05-21T18:16:21.121" v="183" actId="165"/>
          <ac:spMkLst>
            <pc:docMk/>
            <pc:sldMk cId="832416024" sldId="389"/>
            <ac:spMk id="37" creationId="{400812EA-CDF1-4481-8376-020D059929E1}"/>
          </ac:spMkLst>
        </pc:spChg>
        <pc:grpChg chg="del mod topLvl">
          <ac:chgData name="DeHart, Stephanie" userId="69486e51-f5a3-47fa-a1e8-d600d3da159f" providerId="ADAL" clId="{9CBC424C-35E5-4BB2-9D27-51552242D505}" dt="2025-05-21T18:16:33.337" v="186" actId="165"/>
          <ac:grpSpMkLst>
            <pc:docMk/>
            <pc:sldMk cId="832416024" sldId="389"/>
            <ac:grpSpMk id="17" creationId="{97030853-CAD8-45CD-8DC9-833E7BACA820}"/>
          </ac:grpSpMkLst>
        </pc:grpChg>
        <pc:grpChg chg="del mod topLvl">
          <ac:chgData name="DeHart, Stephanie" userId="69486e51-f5a3-47fa-a1e8-d600d3da159f" providerId="ADAL" clId="{9CBC424C-35E5-4BB2-9D27-51552242D505}" dt="2025-05-21T18:17:02.303" v="189" actId="165"/>
          <ac:grpSpMkLst>
            <pc:docMk/>
            <pc:sldMk cId="832416024" sldId="389"/>
            <ac:grpSpMk id="19" creationId="{98C6E72F-E85F-492A-8DD1-F15286B51D98}"/>
          </ac:grpSpMkLst>
        </pc:grpChg>
        <pc:grpChg chg="del">
          <ac:chgData name="DeHart, Stephanie" userId="69486e51-f5a3-47fa-a1e8-d600d3da159f" providerId="ADAL" clId="{9CBC424C-35E5-4BB2-9D27-51552242D505}" dt="2025-05-21T18:16:21.121" v="183" actId="165"/>
          <ac:grpSpMkLst>
            <pc:docMk/>
            <pc:sldMk cId="832416024" sldId="389"/>
            <ac:grpSpMk id="61" creationId="{4BBEA547-A59F-4D34-BABF-B41A657E5A41}"/>
          </ac:grpSpMkLst>
        </pc:grpChg>
        <pc:cxnChg chg="mod topLvl">
          <ac:chgData name="DeHart, Stephanie" userId="69486e51-f5a3-47fa-a1e8-d600d3da159f" providerId="ADAL" clId="{9CBC424C-35E5-4BB2-9D27-51552242D505}" dt="2025-05-21T18:17:02.303" v="189" actId="165"/>
          <ac:cxnSpMkLst>
            <pc:docMk/>
            <pc:sldMk cId="832416024" sldId="389"/>
            <ac:cxnSpMk id="23" creationId="{31D4CE0E-0F8C-4CF4-87BB-5D5089B6C5D5}"/>
          </ac:cxnSpMkLst>
        </pc:cxnChg>
        <pc:cxnChg chg="mod topLvl">
          <ac:chgData name="DeHart, Stephanie" userId="69486e51-f5a3-47fa-a1e8-d600d3da159f" providerId="ADAL" clId="{9CBC424C-35E5-4BB2-9D27-51552242D505}" dt="2025-05-21T18:17:02.303" v="189" actId="165"/>
          <ac:cxnSpMkLst>
            <pc:docMk/>
            <pc:sldMk cId="832416024" sldId="389"/>
            <ac:cxnSpMk id="24" creationId="{DBCE4AD6-079F-4CB4-AAF2-577A7C2EEC26}"/>
          </ac:cxnSpMkLst>
        </pc:cxnChg>
        <pc:cxnChg chg="mod topLvl">
          <ac:chgData name="DeHart, Stephanie" userId="69486e51-f5a3-47fa-a1e8-d600d3da159f" providerId="ADAL" clId="{9CBC424C-35E5-4BB2-9D27-51552242D505}" dt="2025-05-21T18:16:40.908" v="188" actId="1076"/>
          <ac:cxnSpMkLst>
            <pc:docMk/>
            <pc:sldMk cId="832416024" sldId="389"/>
            <ac:cxnSpMk id="35" creationId="{939DB3F2-02C5-4DCF-9D22-99B9CA09375F}"/>
          </ac:cxnSpMkLst>
        </pc:cxnChg>
      </pc:sldChg>
      <pc:sldChg chg="del">
        <pc:chgData name="DeHart, Stephanie" userId="69486e51-f5a3-47fa-a1e8-d600d3da159f" providerId="ADAL" clId="{9CBC424C-35E5-4BB2-9D27-51552242D505}" dt="2025-05-21T18:06:44.441" v="109" actId="47"/>
        <pc:sldMkLst>
          <pc:docMk/>
          <pc:sldMk cId="1057730471" sldId="390"/>
        </pc:sldMkLst>
      </pc:sldChg>
      <pc:sldChg chg="del">
        <pc:chgData name="DeHart, Stephanie" userId="69486e51-f5a3-47fa-a1e8-d600d3da159f" providerId="ADAL" clId="{9CBC424C-35E5-4BB2-9D27-51552242D505}" dt="2025-05-21T18:06:47.034" v="112" actId="47"/>
        <pc:sldMkLst>
          <pc:docMk/>
          <pc:sldMk cId="3092748420" sldId="391"/>
        </pc:sldMkLst>
      </pc:sldChg>
      <pc:sldChg chg="del">
        <pc:chgData name="DeHart, Stephanie" userId="69486e51-f5a3-47fa-a1e8-d600d3da159f" providerId="ADAL" clId="{9CBC424C-35E5-4BB2-9D27-51552242D505}" dt="2025-05-21T18:06:47.659" v="113" actId="47"/>
        <pc:sldMkLst>
          <pc:docMk/>
          <pc:sldMk cId="3633948532" sldId="392"/>
        </pc:sldMkLst>
      </pc:sldChg>
      <pc:sldChg chg="del">
        <pc:chgData name="DeHart, Stephanie" userId="69486e51-f5a3-47fa-a1e8-d600d3da159f" providerId="ADAL" clId="{9CBC424C-35E5-4BB2-9D27-51552242D505}" dt="2025-05-21T18:06:48.326" v="114" actId="47"/>
        <pc:sldMkLst>
          <pc:docMk/>
          <pc:sldMk cId="3670953071" sldId="393"/>
        </pc:sldMkLst>
      </pc:sldChg>
      <pc:sldChg chg="del">
        <pc:chgData name="DeHart, Stephanie" userId="69486e51-f5a3-47fa-a1e8-d600d3da159f" providerId="ADAL" clId="{9CBC424C-35E5-4BB2-9D27-51552242D505}" dt="2025-05-21T18:06:54.626" v="122" actId="47"/>
        <pc:sldMkLst>
          <pc:docMk/>
          <pc:sldMk cId="3513950055" sldId="394"/>
        </pc:sldMkLst>
      </pc:sldChg>
      <pc:sldChg chg="del">
        <pc:chgData name="DeHart, Stephanie" userId="69486e51-f5a3-47fa-a1e8-d600d3da159f" providerId="ADAL" clId="{9CBC424C-35E5-4BB2-9D27-51552242D505}" dt="2025-05-21T18:06:59.774" v="129" actId="47"/>
        <pc:sldMkLst>
          <pc:docMk/>
          <pc:sldMk cId="3874409588" sldId="395"/>
        </pc:sldMkLst>
      </pc:sldChg>
      <pc:sldChg chg="del">
        <pc:chgData name="DeHart, Stephanie" userId="69486e51-f5a3-47fa-a1e8-d600d3da159f" providerId="ADAL" clId="{9CBC424C-35E5-4BB2-9D27-51552242D505}" dt="2025-05-21T18:07:00.494" v="130" actId="47"/>
        <pc:sldMkLst>
          <pc:docMk/>
          <pc:sldMk cId="2362066927" sldId="396"/>
        </pc:sldMkLst>
      </pc:sldChg>
      <pc:sldChg chg="del">
        <pc:chgData name="DeHart, Stephanie" userId="69486e51-f5a3-47fa-a1e8-d600d3da159f" providerId="ADAL" clId="{9CBC424C-35E5-4BB2-9D27-51552242D505}" dt="2025-05-21T18:06:50.214" v="117" actId="47"/>
        <pc:sldMkLst>
          <pc:docMk/>
          <pc:sldMk cId="4124870034" sldId="397"/>
        </pc:sldMkLst>
      </pc:sldChg>
      <pc:sldChg chg="del">
        <pc:chgData name="DeHart, Stephanie" userId="69486e51-f5a3-47fa-a1e8-d600d3da159f" providerId="ADAL" clId="{9CBC424C-35E5-4BB2-9D27-51552242D505}" dt="2025-05-21T18:07:01.232" v="131" actId="47"/>
        <pc:sldMkLst>
          <pc:docMk/>
          <pc:sldMk cId="2067512556" sldId="404"/>
        </pc:sldMkLst>
      </pc:sldChg>
      <pc:sldChg chg="del">
        <pc:chgData name="DeHart, Stephanie" userId="69486e51-f5a3-47fa-a1e8-d600d3da159f" providerId="ADAL" clId="{9CBC424C-35E5-4BB2-9D27-51552242D505}" dt="2025-05-21T18:30:52.858" v="911" actId="47"/>
        <pc:sldMkLst>
          <pc:docMk/>
          <pc:sldMk cId="1151827564" sldId="406"/>
        </pc:sldMkLst>
      </pc:sldChg>
      <pc:sldChg chg="new del">
        <pc:chgData name="DeHart, Stephanie" userId="69486e51-f5a3-47fa-a1e8-d600d3da159f" providerId="ADAL" clId="{9CBC424C-35E5-4BB2-9D27-51552242D505}" dt="2025-05-21T18:13:33.352" v="162" actId="47"/>
        <pc:sldMkLst>
          <pc:docMk/>
          <pc:sldMk cId="708828467" sldId="407"/>
        </pc:sldMkLst>
      </pc:sldChg>
      <pc:sldChg chg="add del">
        <pc:chgData name="DeHart, Stephanie" userId="69486e51-f5a3-47fa-a1e8-d600d3da159f" providerId="ADAL" clId="{9CBC424C-35E5-4BB2-9D27-51552242D505}" dt="2025-05-21T18:19:35.235" v="198"/>
        <pc:sldMkLst>
          <pc:docMk/>
          <pc:sldMk cId="1166377253" sldId="407"/>
        </pc:sldMkLst>
      </pc:sldChg>
      <pc:sldChg chg="del">
        <pc:chgData name="DeHart, Stephanie" userId="69486e51-f5a3-47fa-a1e8-d600d3da159f" providerId="ADAL" clId="{9CBC424C-35E5-4BB2-9D27-51552242D505}" dt="2025-05-21T18:07:06.977" v="133" actId="47"/>
        <pc:sldMkLst>
          <pc:docMk/>
          <pc:sldMk cId="3206160507" sldId="407"/>
        </pc:sldMkLst>
      </pc:sldChg>
      <pc:sldChg chg="addSp delSp modSp mod modAnim">
        <pc:chgData name="DeHart, Stephanie" userId="69486e51-f5a3-47fa-a1e8-d600d3da159f" providerId="ADAL" clId="{9CBC424C-35E5-4BB2-9D27-51552242D505}" dt="2025-05-21T18:31:41.405" v="914"/>
        <pc:sldMkLst>
          <pc:docMk/>
          <pc:sldMk cId="3531728258" sldId="407"/>
        </pc:sldMkLst>
        <pc:spChg chg="add del mod">
          <ac:chgData name="DeHart, Stephanie" userId="69486e51-f5a3-47fa-a1e8-d600d3da159f" providerId="ADAL" clId="{9CBC424C-35E5-4BB2-9D27-51552242D505}" dt="2025-05-21T18:23:14.189" v="437" actId="478"/>
          <ac:spMkLst>
            <pc:docMk/>
            <pc:sldMk cId="3531728258" sldId="407"/>
            <ac:spMk id="5" creationId="{AB39B5BC-7C42-426A-892A-47A5C709ADC7}"/>
          </ac:spMkLst>
        </pc:spChg>
        <pc:spChg chg="add mod">
          <ac:chgData name="DeHart, Stephanie" userId="69486e51-f5a3-47fa-a1e8-d600d3da159f" providerId="ADAL" clId="{9CBC424C-35E5-4BB2-9D27-51552242D505}" dt="2025-05-21T18:27:26.673" v="677" actId="14100"/>
          <ac:spMkLst>
            <pc:docMk/>
            <pc:sldMk cId="3531728258" sldId="407"/>
            <ac:spMk id="6" creationId="{D4586515-EFE3-40F5-A5DD-7CF4707351E3}"/>
          </ac:spMkLst>
        </pc:spChg>
        <pc:spChg chg="add mod">
          <ac:chgData name="DeHart, Stephanie" userId="69486e51-f5a3-47fa-a1e8-d600d3da159f" providerId="ADAL" clId="{9CBC424C-35E5-4BB2-9D27-51552242D505}" dt="2025-05-21T18:27:19.699" v="668" actId="14100"/>
          <ac:spMkLst>
            <pc:docMk/>
            <pc:sldMk cId="3531728258" sldId="407"/>
            <ac:spMk id="8" creationId="{F99CACE8-CB3F-4093-85A8-52CD2C6945FB}"/>
          </ac:spMkLst>
        </pc:spChg>
        <pc:spChg chg="add del mod">
          <ac:chgData name="DeHart, Stephanie" userId="69486e51-f5a3-47fa-a1e8-d600d3da159f" providerId="ADAL" clId="{9CBC424C-35E5-4BB2-9D27-51552242D505}" dt="2025-05-21T18:31:27.946" v="912" actId="478"/>
          <ac:spMkLst>
            <pc:docMk/>
            <pc:sldMk cId="3531728258" sldId="407"/>
            <ac:spMk id="9" creationId="{6F4E2C66-CC57-4FC7-B4AA-B0E1C7FA0B2F}"/>
          </ac:spMkLst>
        </pc:spChg>
        <pc:spChg chg="add del mod">
          <ac:chgData name="DeHart, Stephanie" userId="69486e51-f5a3-47fa-a1e8-d600d3da159f" providerId="ADAL" clId="{9CBC424C-35E5-4BB2-9D27-51552242D505}" dt="2025-05-21T18:31:27.946" v="912" actId="478"/>
          <ac:spMkLst>
            <pc:docMk/>
            <pc:sldMk cId="3531728258" sldId="407"/>
            <ac:spMk id="11" creationId="{FAF0A98C-C1C6-476F-8578-9BD67CF7AD6A}"/>
          </ac:spMkLst>
        </pc:spChg>
        <pc:spChg chg="add del mod">
          <ac:chgData name="DeHart, Stephanie" userId="69486e51-f5a3-47fa-a1e8-d600d3da159f" providerId="ADAL" clId="{9CBC424C-35E5-4BB2-9D27-51552242D505}" dt="2025-05-21T18:31:27.946" v="912" actId="478"/>
          <ac:spMkLst>
            <pc:docMk/>
            <pc:sldMk cId="3531728258" sldId="407"/>
            <ac:spMk id="12" creationId="{3D1E1190-3AC8-4EE1-86F3-4EB1032FABFA}"/>
          </ac:spMkLst>
        </pc:spChg>
        <pc:spChg chg="add del mod">
          <ac:chgData name="DeHart, Stephanie" userId="69486e51-f5a3-47fa-a1e8-d600d3da159f" providerId="ADAL" clId="{9CBC424C-35E5-4BB2-9D27-51552242D505}" dt="2025-05-21T18:31:27.946" v="912" actId="478"/>
          <ac:spMkLst>
            <pc:docMk/>
            <pc:sldMk cId="3531728258" sldId="407"/>
            <ac:spMk id="13" creationId="{0E74BEBE-3212-4E60-817B-ED8410F4C83B}"/>
          </ac:spMkLst>
        </pc:spChg>
        <pc:spChg chg="add del mod">
          <ac:chgData name="DeHart, Stephanie" userId="69486e51-f5a3-47fa-a1e8-d600d3da159f" providerId="ADAL" clId="{9CBC424C-35E5-4BB2-9D27-51552242D505}" dt="2025-05-21T18:31:27.946" v="912" actId="478"/>
          <ac:spMkLst>
            <pc:docMk/>
            <pc:sldMk cId="3531728258" sldId="407"/>
            <ac:spMk id="14" creationId="{BF462BFE-8702-4856-AE13-876830A8A98A}"/>
          </ac:spMkLst>
        </pc:spChg>
        <pc:spChg chg="add del mod">
          <ac:chgData name="DeHart, Stephanie" userId="69486e51-f5a3-47fa-a1e8-d600d3da159f" providerId="ADAL" clId="{9CBC424C-35E5-4BB2-9D27-51552242D505}" dt="2025-05-21T18:31:27.946" v="912" actId="478"/>
          <ac:spMkLst>
            <pc:docMk/>
            <pc:sldMk cId="3531728258" sldId="407"/>
            <ac:spMk id="15" creationId="{879BC75A-9F7C-42A1-9B03-05155088F478}"/>
          </ac:spMkLst>
        </pc:spChg>
        <pc:graphicFrameChg chg="modGraphic">
          <ac:chgData name="DeHart, Stephanie" userId="69486e51-f5a3-47fa-a1e8-d600d3da159f" providerId="ADAL" clId="{9CBC424C-35E5-4BB2-9D27-51552242D505}" dt="2025-05-21T18:29:11.197" v="867" actId="20577"/>
          <ac:graphicFrameMkLst>
            <pc:docMk/>
            <pc:sldMk cId="3531728258" sldId="407"/>
            <ac:graphicFrameMk id="2" creationId="{5AF1CA60-CA40-4A45-BB02-3422D26D20E9}"/>
          </ac:graphicFrameMkLst>
        </pc:graphicFrameChg>
      </pc:sldChg>
      <pc:sldMasterChg chg="modSp mod delSldLayout modSldLayout">
        <pc:chgData name="DeHart, Stephanie" userId="69486e51-f5a3-47fa-a1e8-d600d3da159f" providerId="ADAL" clId="{9CBC424C-35E5-4BB2-9D27-51552242D505}" dt="2025-05-21T18:07:19.692" v="139" actId="2696"/>
        <pc:sldMasterMkLst>
          <pc:docMk/>
          <pc:sldMasterMk cId="4184711923" sldId="2147483691"/>
        </pc:sldMasterMkLst>
        <pc:spChg chg="mod">
          <ac:chgData name="DeHart, Stephanie" userId="69486e51-f5a3-47fa-a1e8-d600d3da159f" providerId="ADAL" clId="{9CBC424C-35E5-4BB2-9D27-51552242D505}" dt="2025-05-21T18:05:37.626" v="95" actId="20577"/>
          <ac:spMkLst>
            <pc:docMk/>
            <pc:sldMasterMk cId="4184711923" sldId="2147483691"/>
            <ac:spMk id="5" creationId="{332C1DAF-B7B3-4CCB-B4B5-F571E947E252}"/>
          </ac:spMkLst>
        </pc:spChg>
        <pc:sldLayoutChg chg="modSp mod">
          <pc:chgData name="DeHart, Stephanie" userId="69486e51-f5a3-47fa-a1e8-d600d3da159f" providerId="ADAL" clId="{9CBC424C-35E5-4BB2-9D27-51552242D505}" dt="2025-05-21T18:05:42.894" v="96"/>
          <pc:sldLayoutMkLst>
            <pc:docMk/>
            <pc:sldMasterMk cId="4184711923" sldId="2147483691"/>
            <pc:sldLayoutMk cId="161518473" sldId="2147483693"/>
          </pc:sldLayoutMkLst>
          <pc:spChg chg="mod">
            <ac:chgData name="DeHart, Stephanie" userId="69486e51-f5a3-47fa-a1e8-d600d3da159f" providerId="ADAL" clId="{9CBC424C-35E5-4BB2-9D27-51552242D505}" dt="2025-05-21T18:05:42.894" v="96"/>
            <ac:spMkLst>
              <pc:docMk/>
              <pc:sldMasterMk cId="4184711923" sldId="2147483691"/>
              <pc:sldLayoutMk cId="161518473" sldId="2147483693"/>
              <ac:spMk id="5" creationId="{5F00E36B-72A7-4BFB-871F-DF9DC8F5C1EB}"/>
            </ac:spMkLst>
          </pc:spChg>
        </pc:sldLayoutChg>
        <pc:sldLayoutChg chg="del">
          <pc:chgData name="DeHart, Stephanie" userId="69486e51-f5a3-47fa-a1e8-d600d3da159f" providerId="ADAL" clId="{9CBC424C-35E5-4BB2-9D27-51552242D505}" dt="2025-05-21T18:07:16.564" v="134" actId="2696"/>
          <pc:sldLayoutMkLst>
            <pc:docMk/>
            <pc:sldMasterMk cId="4184711923" sldId="2147483691"/>
            <pc:sldLayoutMk cId="1495517853" sldId="2147483694"/>
          </pc:sldLayoutMkLst>
        </pc:sldLayoutChg>
        <pc:sldLayoutChg chg="modSp mod">
          <pc:chgData name="DeHart, Stephanie" userId="69486e51-f5a3-47fa-a1e8-d600d3da159f" providerId="ADAL" clId="{9CBC424C-35E5-4BB2-9D27-51552242D505}" dt="2025-05-21T18:05:55.086" v="97"/>
          <pc:sldLayoutMkLst>
            <pc:docMk/>
            <pc:sldMasterMk cId="4184711923" sldId="2147483691"/>
            <pc:sldLayoutMk cId="3108923539" sldId="2147483701"/>
          </pc:sldLayoutMkLst>
          <pc:spChg chg="mod">
            <ac:chgData name="DeHart, Stephanie" userId="69486e51-f5a3-47fa-a1e8-d600d3da159f" providerId="ADAL" clId="{9CBC424C-35E5-4BB2-9D27-51552242D505}" dt="2025-05-21T18:05:55.086" v="97"/>
            <ac:spMkLst>
              <pc:docMk/>
              <pc:sldMasterMk cId="4184711923" sldId="2147483691"/>
              <pc:sldLayoutMk cId="3108923539" sldId="2147483701"/>
              <ac:spMk id="6" creationId="{CC0C3E87-5695-445C-9BAA-AB58B0E3AB8E}"/>
            </ac:spMkLst>
          </pc:spChg>
        </pc:sldLayoutChg>
        <pc:sldLayoutChg chg="modSp mod">
          <pc:chgData name="DeHart, Stephanie" userId="69486e51-f5a3-47fa-a1e8-d600d3da159f" providerId="ADAL" clId="{9CBC424C-35E5-4BB2-9D27-51552242D505}" dt="2025-05-21T18:05:57.531" v="98"/>
          <pc:sldLayoutMkLst>
            <pc:docMk/>
            <pc:sldMasterMk cId="4184711923" sldId="2147483691"/>
            <pc:sldLayoutMk cId="3698635837" sldId="2147483702"/>
          </pc:sldLayoutMkLst>
          <pc:spChg chg="mod">
            <ac:chgData name="DeHart, Stephanie" userId="69486e51-f5a3-47fa-a1e8-d600d3da159f" providerId="ADAL" clId="{9CBC424C-35E5-4BB2-9D27-51552242D505}" dt="2025-05-21T18:05:57.531" v="98"/>
            <ac:spMkLst>
              <pc:docMk/>
              <pc:sldMasterMk cId="4184711923" sldId="2147483691"/>
              <pc:sldLayoutMk cId="3698635837" sldId="2147483702"/>
              <ac:spMk id="8" creationId="{16267A56-5B1E-4138-AFE4-DC2743105ED4}"/>
            </ac:spMkLst>
          </pc:spChg>
        </pc:sldLayoutChg>
        <pc:sldLayoutChg chg="modSp mod">
          <pc:chgData name="DeHart, Stephanie" userId="69486e51-f5a3-47fa-a1e8-d600d3da159f" providerId="ADAL" clId="{9CBC424C-35E5-4BB2-9D27-51552242D505}" dt="2025-05-21T18:05:59.686" v="99"/>
          <pc:sldLayoutMkLst>
            <pc:docMk/>
            <pc:sldMasterMk cId="4184711923" sldId="2147483691"/>
            <pc:sldLayoutMk cId="3570060101" sldId="2147483703"/>
          </pc:sldLayoutMkLst>
          <pc:spChg chg="mod">
            <ac:chgData name="DeHart, Stephanie" userId="69486e51-f5a3-47fa-a1e8-d600d3da159f" providerId="ADAL" clId="{9CBC424C-35E5-4BB2-9D27-51552242D505}" dt="2025-05-21T18:05:59.686" v="99"/>
            <ac:spMkLst>
              <pc:docMk/>
              <pc:sldMasterMk cId="4184711923" sldId="2147483691"/>
              <pc:sldLayoutMk cId="3570060101" sldId="2147483703"/>
              <ac:spMk id="4" creationId="{208168B5-AA0D-4129-B0C3-575E5C748ABC}"/>
            </ac:spMkLst>
          </pc:spChg>
        </pc:sldLayoutChg>
        <pc:sldLayoutChg chg="modSp mod">
          <pc:chgData name="DeHart, Stephanie" userId="69486e51-f5a3-47fa-a1e8-d600d3da159f" providerId="ADAL" clId="{9CBC424C-35E5-4BB2-9D27-51552242D505}" dt="2025-05-21T18:06:01.578" v="100"/>
          <pc:sldLayoutMkLst>
            <pc:docMk/>
            <pc:sldMasterMk cId="4184711923" sldId="2147483691"/>
            <pc:sldLayoutMk cId="4046250989" sldId="2147483704"/>
          </pc:sldLayoutMkLst>
          <pc:spChg chg="mod">
            <ac:chgData name="DeHart, Stephanie" userId="69486e51-f5a3-47fa-a1e8-d600d3da159f" providerId="ADAL" clId="{9CBC424C-35E5-4BB2-9D27-51552242D505}" dt="2025-05-21T18:06:01.578" v="100"/>
            <ac:spMkLst>
              <pc:docMk/>
              <pc:sldMasterMk cId="4184711923" sldId="2147483691"/>
              <pc:sldLayoutMk cId="4046250989" sldId="2147483704"/>
              <ac:spMk id="3" creationId="{F57F30D1-539C-4CFE-BE55-52E7001F6587}"/>
            </ac:spMkLst>
          </pc:spChg>
        </pc:sldLayoutChg>
        <pc:sldLayoutChg chg="modSp mod">
          <pc:chgData name="DeHart, Stephanie" userId="69486e51-f5a3-47fa-a1e8-d600d3da159f" providerId="ADAL" clId="{9CBC424C-35E5-4BB2-9D27-51552242D505}" dt="2025-05-21T18:06:04.242" v="101"/>
          <pc:sldLayoutMkLst>
            <pc:docMk/>
            <pc:sldMasterMk cId="4184711923" sldId="2147483691"/>
            <pc:sldLayoutMk cId="1097357515" sldId="2147483705"/>
          </pc:sldLayoutMkLst>
          <pc:spChg chg="mod">
            <ac:chgData name="DeHart, Stephanie" userId="69486e51-f5a3-47fa-a1e8-d600d3da159f" providerId="ADAL" clId="{9CBC424C-35E5-4BB2-9D27-51552242D505}" dt="2025-05-21T18:06:04.242" v="101"/>
            <ac:spMkLst>
              <pc:docMk/>
              <pc:sldMasterMk cId="4184711923" sldId="2147483691"/>
              <pc:sldLayoutMk cId="1097357515" sldId="2147483705"/>
              <ac:spMk id="6" creationId="{EAF1D527-9DAD-447F-BC17-9564C029B382}"/>
            </ac:spMkLst>
          </pc:spChg>
        </pc:sldLayoutChg>
        <pc:sldLayoutChg chg="modSp mod">
          <pc:chgData name="DeHart, Stephanie" userId="69486e51-f5a3-47fa-a1e8-d600d3da159f" providerId="ADAL" clId="{9CBC424C-35E5-4BB2-9D27-51552242D505}" dt="2025-05-21T18:06:06.836" v="102"/>
          <pc:sldLayoutMkLst>
            <pc:docMk/>
            <pc:sldMasterMk cId="4184711923" sldId="2147483691"/>
            <pc:sldLayoutMk cId="1920968197" sldId="2147483706"/>
          </pc:sldLayoutMkLst>
          <pc:spChg chg="mod">
            <ac:chgData name="DeHart, Stephanie" userId="69486e51-f5a3-47fa-a1e8-d600d3da159f" providerId="ADAL" clId="{9CBC424C-35E5-4BB2-9D27-51552242D505}" dt="2025-05-21T18:06:06.836" v="102"/>
            <ac:spMkLst>
              <pc:docMk/>
              <pc:sldMasterMk cId="4184711923" sldId="2147483691"/>
              <pc:sldLayoutMk cId="1920968197" sldId="2147483706"/>
              <ac:spMk id="6" creationId="{710C7CD0-7530-499C-8B67-E22F17195CDC}"/>
            </ac:spMkLst>
          </pc:spChg>
        </pc:sldLayoutChg>
        <pc:sldLayoutChg chg="modSp mod">
          <pc:chgData name="DeHart, Stephanie" userId="69486e51-f5a3-47fa-a1e8-d600d3da159f" providerId="ADAL" clId="{9CBC424C-35E5-4BB2-9D27-51552242D505}" dt="2025-05-21T18:06:08.834" v="103"/>
          <pc:sldLayoutMkLst>
            <pc:docMk/>
            <pc:sldMasterMk cId="4184711923" sldId="2147483691"/>
            <pc:sldLayoutMk cId="3882842338" sldId="2147483707"/>
          </pc:sldLayoutMkLst>
          <pc:spChg chg="mod">
            <ac:chgData name="DeHart, Stephanie" userId="69486e51-f5a3-47fa-a1e8-d600d3da159f" providerId="ADAL" clId="{9CBC424C-35E5-4BB2-9D27-51552242D505}" dt="2025-05-21T18:06:08.834" v="103"/>
            <ac:spMkLst>
              <pc:docMk/>
              <pc:sldMasterMk cId="4184711923" sldId="2147483691"/>
              <pc:sldLayoutMk cId="3882842338" sldId="2147483707"/>
              <ac:spMk id="5" creationId="{96735957-CA61-496E-957A-F675B83B177B}"/>
            </ac:spMkLst>
          </pc:spChg>
        </pc:sldLayoutChg>
        <pc:sldLayoutChg chg="modSp mod">
          <pc:chgData name="DeHart, Stephanie" userId="69486e51-f5a3-47fa-a1e8-d600d3da159f" providerId="ADAL" clId="{9CBC424C-35E5-4BB2-9D27-51552242D505}" dt="2025-05-21T18:06:11.492" v="104"/>
          <pc:sldLayoutMkLst>
            <pc:docMk/>
            <pc:sldMasterMk cId="4184711923" sldId="2147483691"/>
            <pc:sldLayoutMk cId="3488793526" sldId="2147483708"/>
          </pc:sldLayoutMkLst>
          <pc:spChg chg="mod">
            <ac:chgData name="DeHart, Stephanie" userId="69486e51-f5a3-47fa-a1e8-d600d3da159f" providerId="ADAL" clId="{9CBC424C-35E5-4BB2-9D27-51552242D505}" dt="2025-05-21T18:06:11.492" v="104"/>
            <ac:spMkLst>
              <pc:docMk/>
              <pc:sldMasterMk cId="4184711923" sldId="2147483691"/>
              <pc:sldLayoutMk cId="3488793526" sldId="2147483708"/>
              <ac:spMk id="5" creationId="{B32FA950-F7A6-4DC3-AE97-DCDB3D2912F8}"/>
            </ac:spMkLst>
          </pc:spChg>
        </pc:sldLayoutChg>
        <pc:sldLayoutChg chg="del">
          <pc:chgData name="DeHart, Stephanie" userId="69486e51-f5a3-47fa-a1e8-d600d3da159f" providerId="ADAL" clId="{9CBC424C-35E5-4BB2-9D27-51552242D505}" dt="2025-05-21T18:07:17.400" v="135" actId="2696"/>
          <pc:sldLayoutMkLst>
            <pc:docMk/>
            <pc:sldMasterMk cId="4184711923" sldId="2147483691"/>
            <pc:sldLayoutMk cId="1051505703" sldId="2147483712"/>
          </pc:sldLayoutMkLst>
        </pc:sldLayoutChg>
        <pc:sldLayoutChg chg="del">
          <pc:chgData name="DeHart, Stephanie" userId="69486e51-f5a3-47fa-a1e8-d600d3da159f" providerId="ADAL" clId="{9CBC424C-35E5-4BB2-9D27-51552242D505}" dt="2025-05-21T18:07:17.911" v="136" actId="2696"/>
          <pc:sldLayoutMkLst>
            <pc:docMk/>
            <pc:sldMasterMk cId="4184711923" sldId="2147483691"/>
            <pc:sldLayoutMk cId="3543462739" sldId="2147483713"/>
          </pc:sldLayoutMkLst>
        </pc:sldLayoutChg>
        <pc:sldLayoutChg chg="del">
          <pc:chgData name="DeHart, Stephanie" userId="69486e51-f5a3-47fa-a1e8-d600d3da159f" providerId="ADAL" clId="{9CBC424C-35E5-4BB2-9D27-51552242D505}" dt="2025-05-21T18:07:18.564" v="137" actId="2696"/>
          <pc:sldLayoutMkLst>
            <pc:docMk/>
            <pc:sldMasterMk cId="4184711923" sldId="2147483691"/>
            <pc:sldLayoutMk cId="578399136" sldId="2147483714"/>
          </pc:sldLayoutMkLst>
        </pc:sldLayoutChg>
        <pc:sldLayoutChg chg="del">
          <pc:chgData name="DeHart, Stephanie" userId="69486e51-f5a3-47fa-a1e8-d600d3da159f" providerId="ADAL" clId="{9CBC424C-35E5-4BB2-9D27-51552242D505}" dt="2025-05-21T18:07:19.035" v="138" actId="2696"/>
          <pc:sldLayoutMkLst>
            <pc:docMk/>
            <pc:sldMasterMk cId="4184711923" sldId="2147483691"/>
            <pc:sldLayoutMk cId="3520610392" sldId="2147483715"/>
          </pc:sldLayoutMkLst>
        </pc:sldLayoutChg>
        <pc:sldLayoutChg chg="del">
          <pc:chgData name="DeHart, Stephanie" userId="69486e51-f5a3-47fa-a1e8-d600d3da159f" providerId="ADAL" clId="{9CBC424C-35E5-4BB2-9D27-51552242D505}" dt="2025-05-21T18:07:19.692" v="139" actId="2696"/>
          <pc:sldLayoutMkLst>
            <pc:docMk/>
            <pc:sldMasterMk cId="4184711923" sldId="2147483691"/>
            <pc:sldLayoutMk cId="1435977728"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Machine_learning#cite_note-3" TargetMode="External"/><Relationship Id="rId13" Type="http://schemas.openxmlformats.org/officeDocument/2006/relationships/hyperlink" Target="https://en.wikipedia.org/wiki/Data_mining" TargetMode="External"/><Relationship Id="rId18" Type="http://schemas.openxmlformats.org/officeDocument/2006/relationships/hyperlink" Target="https://en.wikipedia.org/wiki/Predictive_analytics" TargetMode="External"/><Relationship Id="rId3" Type="http://schemas.openxmlformats.org/officeDocument/2006/relationships/hyperlink" Target="https://en.wikipedia.org/wiki/Machine_learning#cite_note-1" TargetMode="External"/><Relationship Id="rId7" Type="http://schemas.openxmlformats.org/officeDocument/2006/relationships/hyperlink" Target="https://en.wikipedia.org/wiki/Training_data" TargetMode="External"/><Relationship Id="rId12" Type="http://schemas.openxmlformats.org/officeDocument/2006/relationships/hyperlink" Target="https://en.wikipedia.org/wiki/Mathematical_optimization" TargetMode="External"/><Relationship Id="rId17" Type="http://schemas.openxmlformats.org/officeDocument/2006/relationships/hyperlink" Target="https://en.wikipedia.org/wiki/Machine_learning#cite_note-6" TargetMode="External"/><Relationship Id="rId2" Type="http://schemas.openxmlformats.org/officeDocument/2006/relationships/slide" Target="../slides/slide2.xml"/><Relationship Id="rId16" Type="http://schemas.openxmlformats.org/officeDocument/2006/relationships/hyperlink" Target="https://en.wikipedia.org/wiki/Machine_learning#cite_note-5" TargetMode="External"/><Relationship Id="rId1" Type="http://schemas.openxmlformats.org/officeDocument/2006/relationships/notesMaster" Target="../notesMasters/notesMaster1.xml"/><Relationship Id="rId6" Type="http://schemas.openxmlformats.org/officeDocument/2006/relationships/hyperlink" Target="https://en.wikipedia.org/wiki/Mathematical_model" TargetMode="External"/><Relationship Id="rId11" Type="http://schemas.openxmlformats.org/officeDocument/2006/relationships/hyperlink" Target="https://en.wikipedia.org/wiki/Computational_statistics" TargetMode="External"/><Relationship Id="rId5" Type="http://schemas.openxmlformats.org/officeDocument/2006/relationships/hyperlink" Target="https://en.wikipedia.org/wiki/Artificial_intelligence" TargetMode="External"/><Relationship Id="rId15" Type="http://schemas.openxmlformats.org/officeDocument/2006/relationships/hyperlink" Target="https://en.wikipedia.org/wiki/Unsupervised_learning" TargetMode="External"/><Relationship Id="rId10" Type="http://schemas.openxmlformats.org/officeDocument/2006/relationships/hyperlink" Target="https://en.wikipedia.org/wiki/Computer_vision" TargetMode="External"/><Relationship Id="rId19" Type="http://schemas.openxmlformats.org/officeDocument/2006/relationships/hyperlink" Target="https://en.wikipedia.org/w/index.php?title=Machine_learning&amp;oldid=969943713" TargetMode="External"/><Relationship Id="rId4" Type="http://schemas.openxmlformats.org/officeDocument/2006/relationships/hyperlink" Target="https://en.wikipedia.org/wiki/Machine_learning#cite_note-2" TargetMode="External"/><Relationship Id="rId9" Type="http://schemas.openxmlformats.org/officeDocument/2006/relationships/hyperlink" Target="https://en.wikipedia.org/wiki/Email_filtering" TargetMode="External"/><Relationship Id="rId14" Type="http://schemas.openxmlformats.org/officeDocument/2006/relationships/hyperlink" Target="https://en.wikipedia.org/wiki/Exploratory_data_analysi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types of AI – we will focus on machine learning</a:t>
            </a:r>
          </a:p>
          <a:p>
            <a:r>
              <a:rPr lang="en-US" baseline="0" dirty="0"/>
              <a:t>Artificial intelligence is the entire system, machine learning are the algorithms behind the systems.</a:t>
            </a:r>
          </a:p>
          <a:p>
            <a:r>
              <a:rPr lang="en-US" baseline="0" dirty="0"/>
              <a:t>Let’s look at some common applications of AI &amp; ML</a:t>
            </a:r>
          </a:p>
          <a:p>
            <a:endParaRPr lang="en-US" baseline="0" dirty="0"/>
          </a:p>
          <a:p>
            <a:endParaRPr lang="en-US" baseline="0" dirty="0"/>
          </a:p>
          <a:p>
            <a:r>
              <a:rPr lang="en-US" baseline="0" dirty="0"/>
              <a:t>For info for the speaker to use in their comments if they want to:</a:t>
            </a:r>
          </a:p>
          <a:p>
            <a:endParaRPr lang="en-US" baseline="0" dirty="0"/>
          </a:p>
          <a:p>
            <a:r>
              <a:rPr lang="en-US" b="1" dirty="0"/>
              <a:t>Machine learning</a:t>
            </a:r>
            <a:r>
              <a:rPr lang="en-US" dirty="0"/>
              <a:t> (</a:t>
            </a:r>
            <a:r>
              <a:rPr lang="en-US" b="1" dirty="0"/>
              <a:t>ML</a:t>
            </a:r>
            <a:r>
              <a:rPr lang="en-US" dirty="0"/>
              <a:t>) is the study of computer algorithms that improve automatically through experience.</a:t>
            </a:r>
            <a:r>
              <a:rPr lang="en-US" baseline="30000" dirty="0">
                <a:hlinkClick r:id="rId3"/>
              </a:rPr>
              <a:t>[1]</a:t>
            </a:r>
            <a:r>
              <a:rPr lang="en-US" baseline="30000" dirty="0">
                <a:hlinkClick r:id="rId4"/>
              </a:rPr>
              <a:t>[2]</a:t>
            </a:r>
            <a:r>
              <a:rPr lang="en-US" dirty="0"/>
              <a:t> It is seen as a subset of </a:t>
            </a:r>
            <a:r>
              <a:rPr lang="en-US" dirty="0">
                <a:hlinkClick r:id="rId5" tooltip="Artificial intelligence"/>
              </a:rPr>
              <a:t>artificial intelligence</a:t>
            </a:r>
            <a:r>
              <a:rPr lang="en-US" dirty="0"/>
              <a:t>. Machine learning algorithms build a </a:t>
            </a:r>
            <a:r>
              <a:rPr lang="en-US" dirty="0">
                <a:hlinkClick r:id="rId6" tooltip="Mathematical model"/>
              </a:rPr>
              <a:t>mathematical model</a:t>
            </a:r>
            <a:r>
              <a:rPr lang="en-US" dirty="0"/>
              <a:t> based on sample data, known as "</a:t>
            </a:r>
            <a:r>
              <a:rPr lang="en-US" dirty="0">
                <a:hlinkClick r:id="rId7" tooltip="Training data"/>
              </a:rPr>
              <a:t>training data</a:t>
            </a:r>
            <a:r>
              <a:rPr lang="en-US" dirty="0"/>
              <a:t>", in order to make predictions or decisions without being explicitly programmed to do so.</a:t>
            </a:r>
            <a:r>
              <a:rPr lang="en-US" baseline="30000" dirty="0">
                <a:hlinkClick r:id="rId8"/>
              </a:rPr>
              <a:t>[3]</a:t>
            </a:r>
            <a:r>
              <a:rPr lang="en-US" dirty="0"/>
              <a:t> Machine learning algorithms are used in a wide variety of applications, such as </a:t>
            </a:r>
            <a:r>
              <a:rPr lang="en-US" dirty="0">
                <a:hlinkClick r:id="rId9" tooltip="Email filtering"/>
              </a:rPr>
              <a:t>email filtering</a:t>
            </a:r>
            <a:r>
              <a:rPr lang="en-US" dirty="0"/>
              <a:t> and </a:t>
            </a:r>
            <a:r>
              <a:rPr lang="en-US" dirty="0">
                <a:hlinkClick r:id="rId10" tooltip="Computer vision"/>
              </a:rPr>
              <a:t>computer vision</a:t>
            </a:r>
            <a:r>
              <a:rPr lang="en-US" dirty="0"/>
              <a:t>, where it is difficult or infeasible to develop conventional algorithms to perform the needed tasks.</a:t>
            </a:r>
          </a:p>
          <a:p>
            <a:endParaRPr lang="en-US" dirty="0"/>
          </a:p>
          <a:p>
            <a:r>
              <a:rPr lang="en-US" dirty="0"/>
              <a:t>Machine learning is closely related to </a:t>
            </a:r>
            <a:r>
              <a:rPr lang="en-US" dirty="0">
                <a:hlinkClick r:id="rId11" tooltip="Computational statistics"/>
              </a:rPr>
              <a:t>computational statistics</a:t>
            </a:r>
            <a:r>
              <a:rPr lang="en-US" dirty="0"/>
              <a:t>, which focuses on making predictions using computers. The study of </a:t>
            </a:r>
            <a:r>
              <a:rPr lang="en-US" dirty="0">
                <a:hlinkClick r:id="rId12" tooltip="Mathematical optimization"/>
              </a:rPr>
              <a:t>mathematical optimization</a:t>
            </a:r>
            <a:r>
              <a:rPr lang="en-US" dirty="0"/>
              <a:t> delivers methods, theory and application domains to the field of machine learning. </a:t>
            </a:r>
            <a:r>
              <a:rPr lang="en-US" dirty="0">
                <a:hlinkClick r:id="rId13" tooltip="Data mining"/>
              </a:rPr>
              <a:t>Data mining</a:t>
            </a:r>
            <a:r>
              <a:rPr lang="en-US" dirty="0"/>
              <a:t> is a related field of study, focusing on </a:t>
            </a:r>
            <a:r>
              <a:rPr lang="en-US" dirty="0">
                <a:hlinkClick r:id="rId14" tooltip="Exploratory data analysis"/>
              </a:rPr>
              <a:t>exploratory data analysis</a:t>
            </a:r>
            <a:r>
              <a:rPr lang="en-US" dirty="0"/>
              <a:t> through </a:t>
            </a:r>
            <a:r>
              <a:rPr lang="en-US" dirty="0">
                <a:hlinkClick r:id="rId15" tooltip="Unsupervised learning"/>
              </a:rPr>
              <a:t>unsupervised learning</a:t>
            </a:r>
            <a:r>
              <a:rPr lang="en-US" dirty="0"/>
              <a:t>.</a:t>
            </a:r>
            <a:r>
              <a:rPr lang="en-US" baseline="30000" dirty="0">
                <a:hlinkClick r:id="rId16"/>
              </a:rPr>
              <a:t>[5]</a:t>
            </a:r>
            <a:r>
              <a:rPr lang="en-US" baseline="30000" dirty="0">
                <a:hlinkClick r:id="rId17"/>
              </a:rPr>
              <a:t>[6]</a:t>
            </a:r>
            <a:r>
              <a:rPr lang="en-US" dirty="0"/>
              <a:t> In its application across business problems, machine learning is also referred to as </a:t>
            </a:r>
            <a:r>
              <a:rPr lang="en-US" dirty="0">
                <a:hlinkClick r:id="rId18" tooltip="Predictive analytics"/>
              </a:rPr>
              <a:t>predictive analytics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02122"/>
                </a:solidFill>
                <a:latin typeface="Arial" panose="020B0604020202020204" pitchFamily="34" charset="0"/>
              </a:rPr>
              <a:t>Wikipedia contributors. (2020, July 28). Machine learning. In </a:t>
            </a:r>
            <a:r>
              <a:rPr lang="en-US" i="1" dirty="0">
                <a:solidFill>
                  <a:srgbClr val="202122"/>
                </a:solidFill>
                <a:latin typeface="Arial" panose="020B0604020202020204" pitchFamily="34" charset="0"/>
              </a:rPr>
              <a:t>Wikipedia, The Free Encyclopedia</a:t>
            </a:r>
            <a:r>
              <a:rPr lang="en-US" dirty="0">
                <a:solidFill>
                  <a:srgbClr val="202122"/>
                </a:solidFill>
                <a:latin typeface="Arial" panose="020B0604020202020204" pitchFamily="34" charset="0"/>
              </a:rPr>
              <a:t>. Retrieved 15:37, August 4, 2020, from </a:t>
            </a:r>
            <a:r>
              <a:rPr lang="en-US" dirty="0">
                <a:solidFill>
                  <a:srgbClr val="0B0080"/>
                </a:solidFill>
                <a:latin typeface="Arial" panose="020B0604020202020204" pitchFamily="34" charset="0"/>
                <a:hlinkClick r:id="rId19"/>
              </a:rPr>
              <a:t>https://en.wikipedia.org/w/index.php?title=Machine_learning&amp;oldid=969943713</a:t>
            </a:r>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2</a:t>
            </a:fld>
            <a:endParaRPr lang="en-US"/>
          </a:p>
        </p:txBody>
      </p:sp>
    </p:spTree>
    <p:extLst>
      <p:ext uri="{BB962C8B-B14F-4D97-AF65-F5344CB8AC3E}">
        <p14:creationId xmlns:p14="http://schemas.microsoft.com/office/powerpoint/2010/main" val="311510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Here is another look at supervised versus unsupervised learning.  Both of these techniques have inputs. Both employ machine learning models.  However, you are predicting a specified output in supervised learning that is a tangible measurement.  In unsupervised learning, you are interested in identifying patterns, relationships, and structure in the context of domain knowledge.   Unsupervised learning often creates groups of similar items that a subject matter expert can interpret in the context of their domain knowledge.  Other types of unsupervised learning can take a large number of variables or inputs and reduce them to a manageable number of interpretable concepts.  For example, we might be able to reduce thousands of variables in a tax database to representative constructs of a taxpayer.  These constructs might include new variables representative of income, family, charitable giving, medical expenses, etc. just to name a few.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648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A693F063-92C7-460A-82F6-311966F26150}" type="slidenum">
              <a:rPr lang="en-US" smtClean="0"/>
              <a:t>5</a:t>
            </a:fld>
            <a:endParaRPr lang="en-US"/>
          </a:p>
        </p:txBody>
      </p:sp>
    </p:spTree>
    <p:extLst>
      <p:ext uri="{BB962C8B-B14F-4D97-AF65-F5344CB8AC3E}">
        <p14:creationId xmlns:p14="http://schemas.microsoft.com/office/powerpoint/2010/main" val="31317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accomplish prediction versus inference?  The goals of prediction versus inference often align with the idea of a non-parametric model versus a parametric model.  What’s the difference? </a:t>
            </a:r>
          </a:p>
          <a:p>
            <a:r>
              <a:rPr lang="en-US" dirty="0"/>
              <a:t>Non-parametric models are often more flexible and less interpretable.  Characteristics of these models include </a:t>
            </a:r>
          </a:p>
          <a:p>
            <a:pPr marL="171450" indent="-171450">
              <a:buFont typeface="Arial" panose="020B0604020202020204" pitchFamily="34" charset="0"/>
              <a:buChar char="•"/>
            </a:pPr>
            <a:r>
              <a:rPr lang="en-US" dirty="0"/>
              <a:t>A prediction focus </a:t>
            </a:r>
          </a:p>
          <a:p>
            <a:pPr marL="171450" indent="-171450">
              <a:buFont typeface="Arial" panose="020B0604020202020204" pitchFamily="34" charset="0"/>
              <a:buChar char="•"/>
            </a:pPr>
            <a:r>
              <a:rPr lang="en-US" dirty="0"/>
              <a:t>They do not make explicit assumptions about the functional form of f </a:t>
            </a:r>
          </a:p>
          <a:p>
            <a:pPr marL="171450" indent="-171450">
              <a:buFont typeface="Arial" panose="020B0604020202020204" pitchFamily="34" charset="0"/>
              <a:buChar char="•"/>
            </a:pPr>
            <a:r>
              <a:rPr lang="en-US" dirty="0"/>
              <a:t>Can fit wider range of possible shapes for f, but at that cost of needing a larger number of observations. </a:t>
            </a:r>
          </a:p>
          <a:p>
            <a:pPr marL="171450" indent="-171450">
              <a:buFont typeface="Arial" panose="020B0604020202020204" pitchFamily="34" charset="0"/>
              <a:buChar char="•"/>
            </a:pPr>
            <a:r>
              <a:rPr lang="en-US" dirty="0"/>
              <a:t>Splines, which we will discuss in a subsequent module are an example of a non-parametric model</a:t>
            </a:r>
          </a:p>
          <a:p>
            <a:r>
              <a:rPr lang="en-US" dirty="0"/>
              <a:t> </a:t>
            </a:r>
          </a:p>
          <a:p>
            <a:r>
              <a:rPr lang="en-US" dirty="0"/>
              <a:t>Picture a curve with lots of peaks and valleys. A non-parametric model might be great at approximating the shape of the curve and allowing you to make predictions.  However, the smoother behind the curve is not something that can be cleanly expressed with mathematics or statistics. </a:t>
            </a:r>
          </a:p>
          <a:p>
            <a:endParaRPr lang="en-US" dirty="0"/>
          </a:p>
          <a:p>
            <a:r>
              <a:rPr lang="en-US" dirty="0"/>
              <a:t>Parametric models are less flexible but more interpretable.  In this case, we select a model that specifies the functional form of X as shown in the example on the slide.  We train the model in order to estimate the betas which allows for inference and interpretation on the strength, magnitude, and direction of the relationship of the X’s.  These are more traditional regression models or econometrics models that you might be familiar with. </a:t>
            </a:r>
          </a:p>
          <a:p>
            <a:endParaRPr lang="en-US" dirty="0"/>
          </a:p>
          <a:p>
            <a:r>
              <a:rPr lang="en-US" dirty="0"/>
              <a:t>Estimate of f that gets as close to the data points as possible without being too wiggly. </a:t>
            </a:r>
            <a:endParaRPr lang="en-US" sz="1100" dirty="0"/>
          </a:p>
          <a:p>
            <a:r>
              <a:rPr lang="en-US" dirty="0"/>
              <a:t>More flexible in capturing nuances of data but require larger n</a:t>
            </a:r>
          </a:p>
          <a:p>
            <a:endParaRPr lang="en-US" dirty="0"/>
          </a:p>
          <a:p>
            <a:pPr marL="0" marR="0" fontAlgn="base">
              <a:spcBef>
                <a:spcPts val="0"/>
              </a:spcBef>
              <a:spcAft>
                <a:spcPts val="1200"/>
              </a:spcAft>
            </a:pP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693F063-92C7-460A-82F6-311966F26150}" type="slidenum">
              <a:rPr lang="en-US" smtClean="0"/>
              <a:t>6</a:t>
            </a:fld>
            <a:endParaRPr lang="en-US"/>
          </a:p>
        </p:txBody>
      </p:sp>
    </p:spTree>
    <p:extLst>
      <p:ext uri="{BB962C8B-B14F-4D97-AF65-F5344CB8AC3E}">
        <p14:creationId xmlns:p14="http://schemas.microsoft.com/office/powerpoint/2010/main" val="165508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summarizes one of the key points of model fitting in the machine learning context.  As flexibility increases, interpretation decreases. </a:t>
            </a:r>
          </a:p>
          <a:p>
            <a:r>
              <a:rPr lang="en-US" dirty="0"/>
              <a:t>You need to know your goal going into the modeling project in the context of what you gain or lose from a more interpretable model. </a:t>
            </a:r>
          </a:p>
          <a:p>
            <a:endParaRPr lang="en-US" dirty="0"/>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7</a:t>
            </a:fld>
            <a:endParaRPr lang="en-US"/>
          </a:p>
        </p:txBody>
      </p:sp>
    </p:spTree>
    <p:extLst>
      <p:ext uri="{BB962C8B-B14F-4D97-AF65-F5344CB8AC3E}">
        <p14:creationId xmlns:p14="http://schemas.microsoft.com/office/powerpoint/2010/main" val="226616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Recall our training and test set paradigm used across machine learning algorithms.  The data you have available is randomly split into a training, validation, and test set.  The training set is used to fit an initial model.  That model is then tuned using a validation set.  Then the test set is used to get a final unbiased evaluation of its performance.  </a:t>
            </a:r>
          </a:p>
          <a:p>
            <a:endParaRPr lang="en-US" dirty="0"/>
          </a:p>
          <a:p>
            <a:r>
              <a:rPr lang="en-US" dirty="0"/>
              <a:t>Emphasize</a:t>
            </a:r>
            <a:r>
              <a:rPr lang="en-US" baseline="0" dirty="0"/>
              <a:t> -  This course will focus mainly on Train and Test</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8</a:t>
            </a:fld>
            <a:endParaRPr lang="en-US"/>
          </a:p>
        </p:txBody>
      </p:sp>
    </p:spTree>
    <p:extLst>
      <p:ext uri="{BB962C8B-B14F-4D97-AF65-F5344CB8AC3E}">
        <p14:creationId xmlns:p14="http://schemas.microsoft.com/office/powerpoint/2010/main" val="370916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ML paradigm to evaluate model performance with test error</a:t>
            </a:r>
          </a:p>
          <a:p>
            <a:endParaRPr lang="en-US" dirty="0"/>
          </a:p>
          <a:p>
            <a:pPr marL="228600" indent="0">
              <a:buFont typeface="Arial" panose="020B0604020202020204" pitchFamily="34" charset="0"/>
              <a:buNone/>
            </a:pPr>
            <a:r>
              <a:rPr lang="en-US" dirty="0"/>
              <a:t>A common way to evaluate its performance in this paradigm is through test error.  The model is used to make predictions on the test set, which the model has not yet “seen”, and from these predictions we can get test error.  Test error is the average error that results from using a machine learning method to predict the response on data that was not used in training the method.  Remember, the model was only built using the training and validation sets, thus it was built to do well on that data.  We want to ensure the model will also do well on new data, which is why a test set is used.  </a:t>
            </a:r>
          </a:p>
          <a:p>
            <a:endParaRPr lang="en-US" dirty="0"/>
          </a:p>
          <a:p>
            <a:r>
              <a:rPr lang="en-US" dirty="0"/>
              <a:t>Recall for the purposes of this course, we will limit ourselves to training and test (exclude validation)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86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recall our code rode map</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8004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roadmap gives a nice overview of the machine learning algorithms we will cover in the following training modules. However, we want you to be aware of the ever-evolving landscape of machine learning.  It is important to keep up to date on new algorithms.  The modules supplied here will give you a great foundation for expanding that knowledge. </a:t>
            </a:r>
          </a:p>
          <a:p>
            <a:endParaRPr lang="en-US" dirty="0"/>
          </a:p>
        </p:txBody>
      </p:sp>
      <p:sp>
        <p:nvSpPr>
          <p:cNvPr id="4" name="Slide Number Placeholder 3"/>
          <p:cNvSpPr>
            <a:spLocks noGrp="1"/>
          </p:cNvSpPr>
          <p:nvPr>
            <p:ph type="sldNum" sz="quarter" idx="5"/>
          </p:nvPr>
        </p:nvSpPr>
        <p:spPr/>
        <p:txBody>
          <a:bodyPr/>
          <a:lstStyle/>
          <a:p>
            <a:fld id="{CE4E635B-CFEB-44A4-B187-80871970DC23}" type="slidenum">
              <a:rPr lang="en-US" smtClean="0"/>
              <a:t>11</a:t>
            </a:fld>
            <a:endParaRPr lang="en-US"/>
          </a:p>
        </p:txBody>
      </p:sp>
    </p:spTree>
    <p:extLst>
      <p:ext uri="{BB962C8B-B14F-4D97-AF65-F5344CB8AC3E}">
        <p14:creationId xmlns:p14="http://schemas.microsoft.com/office/powerpoint/2010/main" val="122748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0F1-DFB9-4723-B8B8-13DAE1FF4D23}"/>
              </a:ext>
            </a:extLst>
          </p:cNvPr>
          <p:cNvSpPr>
            <a:spLocks noGrp="1"/>
          </p:cNvSpPr>
          <p:nvPr>
            <p:ph type="ctrTitle"/>
          </p:nvPr>
        </p:nvSpPr>
        <p:spPr>
          <a:xfrm>
            <a:off x="7933944" y="1122363"/>
            <a:ext cx="3840480" cy="3657600"/>
          </a:xfrm>
          <a:solidFill>
            <a:schemeClr val="accent1"/>
          </a:solidFill>
          <a:ln>
            <a:solidFill>
              <a:schemeClr val="accent1"/>
            </a:solidFill>
          </a:ln>
        </p:spPr>
        <p:txBody>
          <a:bodyPr anchor="ctr">
            <a:normAutofit/>
          </a:bodyPr>
          <a:lstStyle>
            <a:lvl1pPr algn="ctr">
              <a:defRPr sz="4000">
                <a:solidFill>
                  <a:schemeClr val="bg1"/>
                </a:solidFill>
              </a:defRPr>
            </a:lvl1pPr>
          </a:lstStyle>
          <a:p>
            <a:endParaRPr lang="en-US" dirty="0"/>
          </a:p>
        </p:txBody>
      </p:sp>
      <p:sp>
        <p:nvSpPr>
          <p:cNvPr id="3" name="Subtitle 2">
            <a:extLst>
              <a:ext uri="{FF2B5EF4-FFF2-40B4-BE49-F238E27FC236}">
                <a16:creationId xmlns:a16="http://schemas.microsoft.com/office/drawing/2014/main" id="{9A164A3A-ED3D-4CA6-9F05-97E05496AB1D}"/>
              </a:ext>
            </a:extLst>
          </p:cNvPr>
          <p:cNvSpPr>
            <a:spLocks noGrp="1"/>
          </p:cNvSpPr>
          <p:nvPr>
            <p:ph type="subTitle" idx="1"/>
          </p:nvPr>
        </p:nvSpPr>
        <p:spPr>
          <a:xfrm>
            <a:off x="7933944" y="4781614"/>
            <a:ext cx="3840480" cy="548640"/>
          </a:xfrm>
          <a:solidFill>
            <a:schemeClr val="accent1"/>
          </a:solidFill>
          <a:ln>
            <a:solidFill>
              <a:schemeClr val="accent1"/>
            </a:solidFill>
          </a:ln>
        </p:spPr>
        <p:txBody>
          <a:bodyPr anchor="ctr">
            <a:noAutofit/>
          </a:bodyPr>
          <a:lstStyle>
            <a:lvl1pPr marL="0" indent="0" algn="ctr">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7" name="Subtitle 2">
            <a:extLst>
              <a:ext uri="{FF2B5EF4-FFF2-40B4-BE49-F238E27FC236}">
                <a16:creationId xmlns:a16="http://schemas.microsoft.com/office/drawing/2014/main" id="{53A2F491-5034-4654-9049-8EA81BAED1D9}"/>
              </a:ext>
            </a:extLst>
          </p:cNvPr>
          <p:cNvSpPr txBox="1">
            <a:spLocks/>
          </p:cNvSpPr>
          <p:nvPr userDrawn="1"/>
        </p:nvSpPr>
        <p:spPr>
          <a:xfrm>
            <a:off x="7933944" y="533635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F460735A-420A-4B32-BDE1-546C77BB10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00514" y="5577142"/>
            <a:ext cx="2289053" cy="432817"/>
          </a:xfrm>
          <a:prstGeom prst="rect">
            <a:avLst/>
          </a:prstGeom>
        </p:spPr>
      </p:pic>
      <p:sp>
        <p:nvSpPr>
          <p:cNvPr id="10" name="Subtitle 2">
            <a:extLst>
              <a:ext uri="{FF2B5EF4-FFF2-40B4-BE49-F238E27FC236}">
                <a16:creationId xmlns:a16="http://schemas.microsoft.com/office/drawing/2014/main" id="{865B6E62-55BB-44EA-9F3F-611E6759F2BE}"/>
              </a:ext>
            </a:extLst>
          </p:cNvPr>
          <p:cNvSpPr txBox="1">
            <a:spLocks/>
          </p:cNvSpPr>
          <p:nvPr userDrawn="1"/>
        </p:nvSpPr>
        <p:spPr>
          <a:xfrm>
            <a:off x="7933944" y="200470"/>
            <a:ext cx="3840480" cy="914400"/>
          </a:xfrm>
          <a:prstGeom prst="rect">
            <a:avLst/>
          </a:prstGeom>
          <a:solidFill>
            <a:schemeClr val="bg1"/>
          </a:solidFill>
          <a:ln>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Clr>
                <a:schemeClr val="accent1"/>
              </a:buClr>
              <a:buFont typeface="Wingdings" panose="05000000000000000000" pitchFamily="2" charset="2"/>
              <a:buNone/>
              <a:defRPr sz="1000" kern="1200">
                <a:solidFill>
                  <a:schemeClr val="bg1"/>
                </a:solidFill>
                <a:latin typeface="Acherus Grotesque" panose="02000505000000020004" pitchFamily="50" charset="0"/>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Acherus Grotesque" panose="02000505000000020004" pitchFamily="50" charset="0"/>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solidFill>
                <a:latin typeface="Acherus Grotesque" panose="02000505000000020004" pitchFamily="50" charset="0"/>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Acherus Grotesque" panose="02000505000000020004"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EF699024-D30E-488D-8FDF-E3D9EC58E2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2080" y="246190"/>
            <a:ext cx="1645920" cy="822960"/>
          </a:xfrm>
          <a:prstGeom prst="rect">
            <a:avLst/>
          </a:prstGeom>
        </p:spPr>
      </p:pic>
    </p:spTree>
    <p:extLst>
      <p:ext uri="{BB962C8B-B14F-4D97-AF65-F5344CB8AC3E}">
        <p14:creationId xmlns:p14="http://schemas.microsoft.com/office/powerpoint/2010/main" val="54451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6C6A7-1EDF-47A8-A823-17B14982F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D73DB-F719-4061-9029-8AFFBA4AA1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2FA950-F7A6-4DC3-AE97-DCDB3D2912F8}"/>
              </a:ext>
            </a:extLst>
          </p:cNvPr>
          <p:cNvSpPr>
            <a:spLocks noGrp="1"/>
          </p:cNvSpPr>
          <p:nvPr>
            <p:ph type="ftr" sz="quarter" idx="11"/>
          </p:nvPr>
        </p:nvSpPr>
        <p:spPr/>
        <p:txBody>
          <a:bodyPr/>
          <a:lstStyle/>
          <a:p>
            <a:r>
              <a:rPr lang="en-US" dirty="0"/>
              <a:t>Introduction to Machine Learning Day 2</a:t>
            </a:r>
          </a:p>
        </p:txBody>
      </p:sp>
      <p:sp>
        <p:nvSpPr>
          <p:cNvPr id="6" name="Slide Number Placeholder 5">
            <a:extLst>
              <a:ext uri="{FF2B5EF4-FFF2-40B4-BE49-F238E27FC236}">
                <a16:creationId xmlns:a16="http://schemas.microsoft.com/office/drawing/2014/main" id="{F75A7E1C-1A67-4AFF-89D3-2175E1C4BB2B}"/>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48879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F9B-5D0E-4C01-B688-9E9A45E676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52FFA50-5D06-4B68-A5C6-80944B8CC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F00E36B-72A7-4BFB-871F-DF9DC8F5C1EB}"/>
              </a:ext>
            </a:extLst>
          </p:cNvPr>
          <p:cNvSpPr>
            <a:spLocks noGrp="1"/>
          </p:cNvSpPr>
          <p:nvPr>
            <p:ph type="ftr" sz="quarter" idx="11"/>
          </p:nvPr>
        </p:nvSpPr>
        <p:spPr/>
        <p:txBody>
          <a:bodyPr/>
          <a:lstStyle/>
          <a:p>
            <a:r>
              <a:rPr lang="en-US" dirty="0"/>
              <a:t>Introduction to Machine Learning Day 2</a:t>
            </a:r>
          </a:p>
        </p:txBody>
      </p:sp>
      <p:sp>
        <p:nvSpPr>
          <p:cNvPr id="6" name="Slide Number Placeholder 5">
            <a:extLst>
              <a:ext uri="{FF2B5EF4-FFF2-40B4-BE49-F238E27FC236}">
                <a16:creationId xmlns:a16="http://schemas.microsoft.com/office/drawing/2014/main" id="{871233C3-DB48-4D30-9B9F-200A1796C8D8}"/>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6151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76AF-4DF3-4404-985D-82163DCC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92BE-A31D-4A9B-901D-6F52A0B4B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52D36-95BE-44DF-A9D9-8CC315720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0C3E87-5695-445C-9BAA-AB58B0E3AB8E}"/>
              </a:ext>
            </a:extLst>
          </p:cNvPr>
          <p:cNvSpPr>
            <a:spLocks noGrp="1"/>
          </p:cNvSpPr>
          <p:nvPr>
            <p:ph type="ftr" sz="quarter" idx="11"/>
          </p:nvPr>
        </p:nvSpPr>
        <p:spPr/>
        <p:txBody>
          <a:bodyPr/>
          <a:lstStyle/>
          <a:p>
            <a:r>
              <a:rPr lang="en-US" dirty="0"/>
              <a:t>Introduction to Machine Learning Day 2</a:t>
            </a:r>
          </a:p>
        </p:txBody>
      </p:sp>
      <p:sp>
        <p:nvSpPr>
          <p:cNvPr id="7" name="Slide Number Placeholder 6">
            <a:extLst>
              <a:ext uri="{FF2B5EF4-FFF2-40B4-BE49-F238E27FC236}">
                <a16:creationId xmlns:a16="http://schemas.microsoft.com/office/drawing/2014/main" id="{334D1FB6-9447-4C83-9B8A-08EC7D9C33F3}"/>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108923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E8AD-C595-4FEC-ABF3-B635460A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25B4E-B348-46E9-8C04-DC9237D84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B086-7552-41C4-A531-8D04E1E75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953E3-88E7-4117-8CE1-9811756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8BF73-9327-4079-B64C-2024D0EB3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6267A56-5B1E-4138-AFE4-DC2743105ED4}"/>
              </a:ext>
            </a:extLst>
          </p:cNvPr>
          <p:cNvSpPr>
            <a:spLocks noGrp="1"/>
          </p:cNvSpPr>
          <p:nvPr>
            <p:ph type="ftr" sz="quarter" idx="11"/>
          </p:nvPr>
        </p:nvSpPr>
        <p:spPr/>
        <p:txBody>
          <a:bodyPr/>
          <a:lstStyle/>
          <a:p>
            <a:r>
              <a:rPr lang="en-US" dirty="0"/>
              <a:t>Introduction to Machine Learning Day 2</a:t>
            </a:r>
          </a:p>
        </p:txBody>
      </p:sp>
      <p:sp>
        <p:nvSpPr>
          <p:cNvPr id="9" name="Slide Number Placeholder 8">
            <a:extLst>
              <a:ext uri="{FF2B5EF4-FFF2-40B4-BE49-F238E27FC236}">
                <a16:creationId xmlns:a16="http://schemas.microsoft.com/office/drawing/2014/main" id="{4A75C833-A627-4487-94F7-AF92DA519941}"/>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69863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6496-30DD-4AF6-A220-641CACA5883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08168B5-AA0D-4129-B0C3-575E5C748ABC}"/>
              </a:ext>
            </a:extLst>
          </p:cNvPr>
          <p:cNvSpPr>
            <a:spLocks noGrp="1"/>
          </p:cNvSpPr>
          <p:nvPr>
            <p:ph type="ftr" sz="quarter" idx="11"/>
          </p:nvPr>
        </p:nvSpPr>
        <p:spPr/>
        <p:txBody>
          <a:bodyPr/>
          <a:lstStyle/>
          <a:p>
            <a:r>
              <a:rPr lang="en-US" dirty="0"/>
              <a:t>Introduction to Machine Learning Day 2</a:t>
            </a:r>
          </a:p>
        </p:txBody>
      </p:sp>
      <p:sp>
        <p:nvSpPr>
          <p:cNvPr id="5" name="Slide Number Placeholder 4">
            <a:extLst>
              <a:ext uri="{FF2B5EF4-FFF2-40B4-BE49-F238E27FC236}">
                <a16:creationId xmlns:a16="http://schemas.microsoft.com/office/drawing/2014/main" id="{DD67B8EE-C571-4168-ABB2-FACED00CEEBF}"/>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57006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7F30D1-539C-4CFE-BE55-52E7001F6587}"/>
              </a:ext>
            </a:extLst>
          </p:cNvPr>
          <p:cNvSpPr>
            <a:spLocks noGrp="1"/>
          </p:cNvSpPr>
          <p:nvPr>
            <p:ph type="ftr" sz="quarter" idx="11"/>
          </p:nvPr>
        </p:nvSpPr>
        <p:spPr/>
        <p:txBody>
          <a:bodyPr/>
          <a:lstStyle/>
          <a:p>
            <a:r>
              <a:rPr lang="en-US" dirty="0"/>
              <a:t>Introduction to Machine Learning Day 2</a:t>
            </a:r>
          </a:p>
        </p:txBody>
      </p:sp>
      <p:sp>
        <p:nvSpPr>
          <p:cNvPr id="4" name="Slide Number Placeholder 3">
            <a:extLst>
              <a:ext uri="{FF2B5EF4-FFF2-40B4-BE49-F238E27FC236}">
                <a16:creationId xmlns:a16="http://schemas.microsoft.com/office/drawing/2014/main" id="{A6B26408-074C-489B-9B37-2353100E2BFC}"/>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404625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2EA-812E-4CCB-BB29-C98180B00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0A0F2-8831-42B0-B2B4-A3D2B99A6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2B2A5-4A79-4FA3-8F0F-7A30D3C81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AF1D527-9DAD-447F-BC17-9564C029B382}"/>
              </a:ext>
            </a:extLst>
          </p:cNvPr>
          <p:cNvSpPr>
            <a:spLocks noGrp="1"/>
          </p:cNvSpPr>
          <p:nvPr>
            <p:ph type="ftr" sz="quarter" idx="11"/>
          </p:nvPr>
        </p:nvSpPr>
        <p:spPr/>
        <p:txBody>
          <a:bodyPr/>
          <a:lstStyle/>
          <a:p>
            <a:r>
              <a:rPr lang="en-US" dirty="0"/>
              <a:t>Introduction to Machine Learning Day 2</a:t>
            </a:r>
          </a:p>
        </p:txBody>
      </p:sp>
      <p:sp>
        <p:nvSpPr>
          <p:cNvPr id="7" name="Slide Number Placeholder 6">
            <a:extLst>
              <a:ext uri="{FF2B5EF4-FFF2-40B4-BE49-F238E27FC236}">
                <a16:creationId xmlns:a16="http://schemas.microsoft.com/office/drawing/2014/main" id="{D553C8A8-33D4-4B49-9655-C822CD105AC2}"/>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09735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F7A0-1DAB-4B70-9C85-E6CFF9E52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456CB-7015-4D68-BC7F-0C4E60FD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42AE4-D76B-4EA3-A587-7426FB23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0C7CD0-7530-499C-8B67-E22F17195CDC}"/>
              </a:ext>
            </a:extLst>
          </p:cNvPr>
          <p:cNvSpPr>
            <a:spLocks noGrp="1"/>
          </p:cNvSpPr>
          <p:nvPr>
            <p:ph type="ftr" sz="quarter" idx="11"/>
          </p:nvPr>
        </p:nvSpPr>
        <p:spPr/>
        <p:txBody>
          <a:bodyPr/>
          <a:lstStyle/>
          <a:p>
            <a:r>
              <a:rPr lang="en-US" dirty="0"/>
              <a:t>Introduction to Machine Learning Day 2</a:t>
            </a:r>
          </a:p>
        </p:txBody>
      </p:sp>
      <p:sp>
        <p:nvSpPr>
          <p:cNvPr id="7" name="Slide Number Placeholder 6">
            <a:extLst>
              <a:ext uri="{FF2B5EF4-FFF2-40B4-BE49-F238E27FC236}">
                <a16:creationId xmlns:a16="http://schemas.microsoft.com/office/drawing/2014/main" id="{4E4DE14B-4700-4CBF-8027-71AF38D8DE90}"/>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192096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FDDE-48EE-4869-AE51-5885018279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D8A5C-FBD9-4244-930C-DBAD88F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735957-CA61-496E-957A-F675B83B177B}"/>
              </a:ext>
            </a:extLst>
          </p:cNvPr>
          <p:cNvSpPr>
            <a:spLocks noGrp="1"/>
          </p:cNvSpPr>
          <p:nvPr>
            <p:ph type="ftr" sz="quarter" idx="11"/>
          </p:nvPr>
        </p:nvSpPr>
        <p:spPr/>
        <p:txBody>
          <a:bodyPr/>
          <a:lstStyle/>
          <a:p>
            <a:r>
              <a:rPr lang="en-US" dirty="0"/>
              <a:t>Introduction to Machine Learning Day 2</a:t>
            </a:r>
          </a:p>
        </p:txBody>
      </p:sp>
      <p:sp>
        <p:nvSpPr>
          <p:cNvPr id="6" name="Slide Number Placeholder 5">
            <a:extLst>
              <a:ext uri="{FF2B5EF4-FFF2-40B4-BE49-F238E27FC236}">
                <a16:creationId xmlns:a16="http://schemas.microsoft.com/office/drawing/2014/main" id="{E89B6211-EE06-483B-A36E-BF72FF88ED69}"/>
              </a:ext>
            </a:extLst>
          </p:cNvPr>
          <p:cNvSpPr>
            <a:spLocks noGrp="1"/>
          </p:cNvSpPr>
          <p:nvPr>
            <p:ph type="sldNum" sz="quarter" idx="12"/>
          </p:nvPr>
        </p:nvSpPr>
        <p:spPr/>
        <p:txBody>
          <a:bodyPr/>
          <a:lstStyle/>
          <a:p>
            <a:fld id="{8E06CFEE-053A-4A40-A88B-A288F0289482}" type="slidenum">
              <a:rPr lang="en-US" smtClean="0"/>
              <a:t>‹#›</a:t>
            </a:fld>
            <a:endParaRPr lang="en-US"/>
          </a:p>
        </p:txBody>
      </p:sp>
    </p:spTree>
    <p:extLst>
      <p:ext uri="{BB962C8B-B14F-4D97-AF65-F5344CB8AC3E}">
        <p14:creationId xmlns:p14="http://schemas.microsoft.com/office/powerpoint/2010/main" val="388284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68F9F-ADD2-44D3-9FD5-2DDED802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C6A544-E9D6-4E43-9790-C08EC61EA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32C1DAF-B7B3-4CCB-B4B5-F571E947E252}"/>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000">
                <a:solidFill>
                  <a:schemeClr val="accent1"/>
                </a:solidFill>
                <a:latin typeface="Acherus Grotesque" panose="02000505000000020004" pitchFamily="50" charset="0"/>
              </a:defRPr>
            </a:lvl1pPr>
          </a:lstStyle>
          <a:p>
            <a:r>
              <a:rPr lang="en-US" dirty="0"/>
              <a:t>Introduction to Machine Learning Day 2</a:t>
            </a:r>
          </a:p>
        </p:txBody>
      </p:sp>
      <p:sp>
        <p:nvSpPr>
          <p:cNvPr id="6" name="Slide Number Placeholder 5">
            <a:extLst>
              <a:ext uri="{FF2B5EF4-FFF2-40B4-BE49-F238E27FC236}">
                <a16:creationId xmlns:a16="http://schemas.microsoft.com/office/drawing/2014/main" id="{FED61E62-EE75-494D-AFA7-44237EDB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accent1"/>
                </a:solidFill>
                <a:latin typeface="Acherus Grotesque" panose="02000505000000020004" pitchFamily="50" charset="0"/>
              </a:defRPr>
            </a:lvl1pPr>
          </a:lstStyle>
          <a:p>
            <a:fld id="{8E06CFEE-053A-4A40-A88B-A288F0289482}" type="slidenum">
              <a:rPr lang="en-US" smtClean="0"/>
              <a:pPr/>
              <a:t>‹#›</a:t>
            </a:fld>
            <a:endParaRPr lang="en-US" dirty="0"/>
          </a:p>
        </p:txBody>
      </p:sp>
      <p:pic>
        <p:nvPicPr>
          <p:cNvPr id="18" name="Picture 17">
            <a:extLst>
              <a:ext uri="{FF2B5EF4-FFF2-40B4-BE49-F238E27FC236}">
                <a16:creationId xmlns:a16="http://schemas.microsoft.com/office/drawing/2014/main" id="{FC6DF3B1-56C8-4EFB-812E-E19AB8F7405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613125" y="6356350"/>
            <a:ext cx="1056735" cy="365760"/>
          </a:xfrm>
          <a:prstGeom prst="rect">
            <a:avLst/>
          </a:prstGeom>
        </p:spPr>
      </p:pic>
      <p:pic>
        <p:nvPicPr>
          <p:cNvPr id="20" name="Picture 19">
            <a:extLst>
              <a:ext uri="{FF2B5EF4-FFF2-40B4-BE49-F238E27FC236}">
                <a16:creationId xmlns:a16="http://schemas.microsoft.com/office/drawing/2014/main" id="{6C1B19E0-86A2-4C9B-88BF-2EF669D66AD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616693" y="6356350"/>
            <a:ext cx="870297" cy="365760"/>
          </a:xfrm>
          <a:prstGeom prst="rect">
            <a:avLst/>
          </a:prstGeom>
        </p:spPr>
      </p:pic>
      <p:sp>
        <p:nvSpPr>
          <p:cNvPr id="21" name="Google Shape;10;p70">
            <a:extLst>
              <a:ext uri="{FF2B5EF4-FFF2-40B4-BE49-F238E27FC236}">
                <a16:creationId xmlns:a16="http://schemas.microsoft.com/office/drawing/2014/main" id="{CC962B8C-34B0-4291-A023-88ED0FA38C72}"/>
              </a:ext>
            </a:extLst>
          </p:cNvPr>
          <p:cNvSpPr/>
          <p:nvPr userDrawn="1"/>
        </p:nvSpPr>
        <p:spPr>
          <a:xfrm>
            <a:off x="137160" y="246914"/>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861F41"/>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2" name="Google Shape;11;p70">
            <a:extLst>
              <a:ext uri="{FF2B5EF4-FFF2-40B4-BE49-F238E27FC236}">
                <a16:creationId xmlns:a16="http://schemas.microsoft.com/office/drawing/2014/main" id="{FBA47100-BB05-4A21-918E-C678AEA98418}"/>
              </a:ext>
            </a:extLst>
          </p:cNvPr>
          <p:cNvSpPr/>
          <p:nvPr userDrawn="1"/>
        </p:nvSpPr>
        <p:spPr>
          <a:xfrm>
            <a:off x="8214360" y="234071"/>
            <a:ext cx="3840480" cy="94615"/>
          </a:xfrm>
          <a:custGeom>
            <a:avLst/>
            <a:gdLst/>
            <a:ahLst/>
            <a:cxnLst/>
            <a:rect l="l" t="t" r="r" b="b"/>
            <a:pathLst>
              <a:path w="3703320" h="94615" extrusionOk="0">
                <a:moveTo>
                  <a:pt x="0" y="94487"/>
                </a:moveTo>
                <a:lnTo>
                  <a:pt x="3703320" y="94487"/>
                </a:lnTo>
                <a:lnTo>
                  <a:pt x="3703320" y="0"/>
                </a:lnTo>
                <a:lnTo>
                  <a:pt x="0" y="0"/>
                </a:lnTo>
                <a:lnTo>
                  <a:pt x="0" y="94487"/>
                </a:lnTo>
                <a:close/>
              </a:path>
            </a:pathLst>
          </a:custGeom>
          <a:solidFill>
            <a:srgbClr val="75787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2;p70">
            <a:extLst>
              <a:ext uri="{FF2B5EF4-FFF2-40B4-BE49-F238E27FC236}">
                <a16:creationId xmlns:a16="http://schemas.microsoft.com/office/drawing/2014/main" id="{6F6B99EE-0AF5-42E1-8DC1-8EAB87F71CD5}"/>
              </a:ext>
            </a:extLst>
          </p:cNvPr>
          <p:cNvSpPr/>
          <p:nvPr userDrawn="1"/>
        </p:nvSpPr>
        <p:spPr>
          <a:xfrm>
            <a:off x="4155947" y="246914"/>
            <a:ext cx="3840480" cy="94615"/>
          </a:xfrm>
          <a:custGeom>
            <a:avLst/>
            <a:gdLst/>
            <a:ahLst/>
            <a:cxnLst/>
            <a:rect l="l" t="t" r="r" b="b"/>
            <a:pathLst>
              <a:path w="3703320" h="94615" extrusionOk="0">
                <a:moveTo>
                  <a:pt x="0" y="94487"/>
                </a:moveTo>
                <a:lnTo>
                  <a:pt x="3703319" y="94487"/>
                </a:lnTo>
                <a:lnTo>
                  <a:pt x="3703319" y="0"/>
                </a:lnTo>
                <a:lnTo>
                  <a:pt x="0" y="0"/>
                </a:lnTo>
                <a:lnTo>
                  <a:pt x="0" y="94487"/>
                </a:lnTo>
                <a:close/>
              </a:path>
            </a:pathLst>
          </a:custGeom>
          <a:solidFill>
            <a:srgbClr val="E575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71192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hdr="0" dt="0"/>
  <p:txStyles>
    <p:titleStyle>
      <a:lvl1pPr algn="l" defTabSz="914400" rtl="0" eaLnBrk="1" latinLnBrk="0" hangingPunct="1">
        <a:lnSpc>
          <a:spcPct val="90000"/>
        </a:lnSpc>
        <a:spcBef>
          <a:spcPct val="0"/>
        </a:spcBef>
        <a:buNone/>
        <a:defRPr sz="3200" b="1" kern="1200">
          <a:solidFill>
            <a:schemeClr val="tx1"/>
          </a:solidFill>
          <a:latin typeface="Acherus Grotesque" panose="0200050500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400" kern="1200">
          <a:solidFill>
            <a:schemeClr val="tx1"/>
          </a:solidFill>
          <a:latin typeface="Acherus Grotesque" panose="02000505000000020004" pitchFamily="50" charset="0"/>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Acherus Grotesque" panose="02000505000000020004" pitchFamily="50"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Acherus Grotesque" panose="02000505000000020004" pitchFamily="50"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cherus Grotesque" panose="0200050500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F92F-512B-46C5-B0CA-1DA250FA1E7E}"/>
              </a:ext>
            </a:extLst>
          </p:cNvPr>
          <p:cNvSpPr>
            <a:spLocks noGrp="1"/>
          </p:cNvSpPr>
          <p:nvPr>
            <p:ph type="ctrTitle"/>
          </p:nvPr>
        </p:nvSpPr>
        <p:spPr/>
        <p:txBody>
          <a:bodyPr/>
          <a:lstStyle/>
          <a:p>
            <a:r>
              <a:rPr lang="en-US" dirty="0"/>
              <a:t>Introduction to Machine Learning </a:t>
            </a:r>
            <a:br>
              <a:rPr lang="en-US" dirty="0"/>
            </a:br>
            <a:r>
              <a:rPr lang="en-US" dirty="0"/>
              <a:t>Day 2</a:t>
            </a:r>
          </a:p>
        </p:txBody>
      </p:sp>
      <p:sp>
        <p:nvSpPr>
          <p:cNvPr id="3" name="Subtitle 2">
            <a:extLst>
              <a:ext uri="{FF2B5EF4-FFF2-40B4-BE49-F238E27FC236}">
                <a16:creationId xmlns:a16="http://schemas.microsoft.com/office/drawing/2014/main" id="{23097B32-0864-4E84-8E20-BFBE24A6D712}"/>
              </a:ext>
            </a:extLst>
          </p:cNvPr>
          <p:cNvSpPr>
            <a:spLocks noGrp="1"/>
          </p:cNvSpPr>
          <p:nvPr>
            <p:ph type="subTitle" idx="1"/>
          </p:nvPr>
        </p:nvSpPr>
        <p:spPr/>
        <p:txBody>
          <a:bodyPr/>
          <a:lstStyle/>
          <a:p>
            <a:r>
              <a:rPr lang="en-US" dirty="0"/>
              <a:t>© 2025 Virginia Polytechnic Institute and State University. </a:t>
            </a:r>
            <a:r>
              <a:rPr lang="en-US"/>
              <a:t>All rights reserved.</a:t>
            </a:r>
          </a:p>
        </p:txBody>
      </p:sp>
    </p:spTree>
    <p:extLst>
      <p:ext uri="{BB962C8B-B14F-4D97-AF65-F5344CB8AC3E}">
        <p14:creationId xmlns:p14="http://schemas.microsoft.com/office/powerpoint/2010/main" val="320098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141C4075-84D1-9646-A55D-D89E4FFA3A09}"/>
              </a:ext>
            </a:extLst>
          </p:cNvPr>
          <p:cNvSpPr txBox="1"/>
          <p:nvPr/>
        </p:nvSpPr>
        <p:spPr>
          <a:xfrm>
            <a:off x="2636877" y="3563772"/>
            <a:ext cx="7400262" cy="2431435"/>
          </a:xfrm>
          <a:prstGeom prst="rect">
            <a:avLst/>
          </a:prstGeom>
          <a:solidFill>
            <a:schemeClr val="bg1">
              <a:lumMod val="75000"/>
              <a:alpha val="94351"/>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rPr>
              <a:t>4) For each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900" b="0" i="0" u="none" strike="noStrike" kern="0" cap="none" spc="0" normalizeH="0" baseline="0" noProof="0" dirty="0">
              <a:ln>
                <a:noFill/>
              </a:ln>
              <a:solidFill>
                <a:srgbClr val="000000"/>
              </a:solidFill>
              <a:effectLst/>
              <a:uLnTx/>
              <a:uFillTx/>
              <a:latin typeface="Acherus Grotesque" panose="02000505000000020004" pitchFamily="50" charset="0"/>
              <a:cs typeface="Arial"/>
              <a:sym typeface="Arial"/>
            </a:endParaRP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475772"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1) Import Modules + Packages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3880619" y="1571862"/>
            <a:ext cx="2307766" cy="1295400"/>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2) Visualize Data</a:t>
            </a:r>
          </a:p>
        </p:txBody>
      </p:sp>
      <p:sp>
        <p:nvSpPr>
          <p:cNvPr id="14" name="Arrow: Right 13">
            <a:extLst>
              <a:ext uri="{FF2B5EF4-FFF2-40B4-BE49-F238E27FC236}">
                <a16:creationId xmlns:a16="http://schemas.microsoft.com/office/drawing/2014/main" id="{DBB3B50F-8C09-457A-B1D0-C4EFB533B60D}"/>
              </a:ext>
            </a:extLst>
          </p:cNvPr>
          <p:cNvSpPr/>
          <p:nvPr/>
        </p:nvSpPr>
        <p:spPr>
          <a:xfrm>
            <a:off x="3038165"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6540073" y="208349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31" name="Rectangle: Rounded Corners 9">
            <a:extLst>
              <a:ext uri="{FF2B5EF4-FFF2-40B4-BE49-F238E27FC236}">
                <a16:creationId xmlns:a16="http://schemas.microsoft.com/office/drawing/2014/main" id="{96B2B0A6-52D9-D144-9221-042A0D11360C}"/>
              </a:ext>
            </a:extLst>
          </p:cNvPr>
          <p:cNvSpPr/>
          <p:nvPr/>
        </p:nvSpPr>
        <p:spPr>
          <a:xfrm>
            <a:off x="7479588" y="1571862"/>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3) Build Training + Test Datasets</a:t>
            </a:r>
          </a:p>
        </p:txBody>
      </p:sp>
      <p:sp>
        <p:nvSpPr>
          <p:cNvPr id="33" name="Rectangle 32">
            <a:extLst>
              <a:ext uri="{FF2B5EF4-FFF2-40B4-BE49-F238E27FC236}">
                <a16:creationId xmlns:a16="http://schemas.microsoft.com/office/drawing/2014/main" id="{56AE5656-EE78-B446-8520-17C7B8DDF64B}"/>
              </a:ext>
            </a:extLst>
          </p:cNvPr>
          <p:cNvSpPr/>
          <p:nvPr/>
        </p:nvSpPr>
        <p:spPr>
          <a:xfrm>
            <a:off x="3038165" y="4015752"/>
            <a:ext cx="6595330"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Fit model with training data</a:t>
            </a:r>
          </a:p>
        </p:txBody>
      </p:sp>
      <p:sp>
        <p:nvSpPr>
          <p:cNvPr id="35" name="Rectangle 34">
            <a:extLst>
              <a:ext uri="{FF2B5EF4-FFF2-40B4-BE49-F238E27FC236}">
                <a16:creationId xmlns:a16="http://schemas.microsoft.com/office/drawing/2014/main" id="{F078DE3D-E0CC-C145-BFC0-CAAE0829062D}"/>
              </a:ext>
            </a:extLst>
          </p:cNvPr>
          <p:cNvSpPr/>
          <p:nvPr/>
        </p:nvSpPr>
        <p:spPr>
          <a:xfrm>
            <a:off x="3052342" y="4814525"/>
            <a:ext cx="6594205"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Generate predicted labels</a:t>
            </a:r>
          </a:p>
        </p:txBody>
      </p:sp>
      <p:sp>
        <p:nvSpPr>
          <p:cNvPr id="36" name="Rectangle 35">
            <a:extLst>
              <a:ext uri="{FF2B5EF4-FFF2-40B4-BE49-F238E27FC236}">
                <a16:creationId xmlns:a16="http://schemas.microsoft.com/office/drawing/2014/main" id="{40163652-2565-3E47-BEA1-89DE8DBB6BED}"/>
              </a:ext>
            </a:extLst>
          </p:cNvPr>
          <p:cNvSpPr/>
          <p:nvPr/>
        </p:nvSpPr>
        <p:spPr>
          <a:xfrm>
            <a:off x="3038165" y="5613298"/>
            <a:ext cx="6594194" cy="57023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FFFFFF"/>
                </a:solidFill>
                <a:effectLst/>
                <a:uLnTx/>
                <a:uFillTx/>
                <a:latin typeface="Acherus Grotesque" panose="02000505000000020004" pitchFamily="50" charset="0"/>
                <a:ea typeface="+mn-ea"/>
                <a:cs typeface="+mn-cs"/>
                <a:sym typeface="Arial"/>
              </a:rPr>
              <a:t>Evaluate performance</a:t>
            </a:r>
          </a:p>
        </p:txBody>
      </p:sp>
      <p:cxnSp>
        <p:nvCxnSpPr>
          <p:cNvPr id="5" name="Straight Arrow Connector 4">
            <a:extLst>
              <a:ext uri="{FF2B5EF4-FFF2-40B4-BE49-F238E27FC236}">
                <a16:creationId xmlns:a16="http://schemas.microsoft.com/office/drawing/2014/main" id="{4E570176-3914-A142-8747-260369C6C4FB}"/>
              </a:ext>
            </a:extLst>
          </p:cNvPr>
          <p:cNvCxnSpPr>
            <a:cxnSpLocks/>
          </p:cNvCxnSpPr>
          <p:nvPr/>
        </p:nvCxnSpPr>
        <p:spPr>
          <a:xfrm>
            <a:off x="6330632" y="4585987"/>
            <a:ext cx="61"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8822BA-5214-3245-BFDF-D447ABB99C2E}"/>
              </a:ext>
            </a:extLst>
          </p:cNvPr>
          <p:cNvCxnSpPr>
            <a:cxnSpLocks/>
          </p:cNvCxnSpPr>
          <p:nvPr/>
        </p:nvCxnSpPr>
        <p:spPr>
          <a:xfrm>
            <a:off x="6330455" y="5398685"/>
            <a:ext cx="0" cy="214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Arrow: Right 14">
            <a:extLst>
              <a:ext uri="{FF2B5EF4-FFF2-40B4-BE49-F238E27FC236}">
                <a16:creationId xmlns:a16="http://schemas.microsoft.com/office/drawing/2014/main" id="{C97572A5-A1E5-A643-BE9E-0A525E9E24D6}"/>
              </a:ext>
            </a:extLst>
          </p:cNvPr>
          <p:cNvSpPr/>
          <p:nvPr/>
        </p:nvSpPr>
        <p:spPr>
          <a:xfrm rot="5400000">
            <a:off x="8362598" y="305643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cherus Grotesque" panose="02000505000000020004" pitchFamily="50" charset="0"/>
              <a:ea typeface="+mn-ea"/>
              <a:cs typeface="+mn-cs"/>
              <a:sym typeface="Arial"/>
            </a:endParaRPr>
          </a:p>
        </p:txBody>
      </p:sp>
      <p:sp>
        <p:nvSpPr>
          <p:cNvPr id="7" name="Title 6">
            <a:extLst>
              <a:ext uri="{FF2B5EF4-FFF2-40B4-BE49-F238E27FC236}">
                <a16:creationId xmlns:a16="http://schemas.microsoft.com/office/drawing/2014/main" id="{6DFCDA47-B3DD-4522-B283-6BFEAA16C912}"/>
              </a:ext>
            </a:extLst>
          </p:cNvPr>
          <p:cNvSpPr>
            <a:spLocks noGrp="1"/>
          </p:cNvSpPr>
          <p:nvPr>
            <p:ph type="title"/>
          </p:nvPr>
        </p:nvSpPr>
        <p:spPr/>
        <p:txBody>
          <a:bodyPr/>
          <a:lstStyle/>
          <a:p>
            <a:r>
              <a:rPr lang="en-US" dirty="0"/>
              <a:t>Code road map</a:t>
            </a:r>
          </a:p>
        </p:txBody>
      </p:sp>
      <p:sp>
        <p:nvSpPr>
          <p:cNvPr id="4" name="Footer Placeholder 3">
            <a:extLst>
              <a:ext uri="{FF2B5EF4-FFF2-40B4-BE49-F238E27FC236}">
                <a16:creationId xmlns:a16="http://schemas.microsoft.com/office/drawing/2014/main" id="{161A8946-FE03-41DE-87D0-8C8C80AE532E}"/>
              </a:ext>
            </a:extLst>
          </p:cNvPr>
          <p:cNvSpPr>
            <a:spLocks noGrp="1"/>
          </p:cNvSpPr>
          <p:nvPr>
            <p:ph type="ftr" sz="quarter" idx="11"/>
          </p:nvPr>
        </p:nvSpPr>
        <p:spPr/>
        <p:txBody>
          <a:bodyPr/>
          <a:lstStyle/>
          <a:p>
            <a:r>
              <a:rPr lang="en-US" dirty="0"/>
              <a:t>Introduction to Machine Learning Day 2</a:t>
            </a:r>
          </a:p>
        </p:txBody>
      </p:sp>
      <p:sp>
        <p:nvSpPr>
          <p:cNvPr id="8" name="Slide Number Placeholder 7">
            <a:extLst>
              <a:ext uri="{FF2B5EF4-FFF2-40B4-BE49-F238E27FC236}">
                <a16:creationId xmlns:a16="http://schemas.microsoft.com/office/drawing/2014/main" id="{EE5D9DD7-98BF-4477-A210-E26C74CC24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E06CFEE-053A-4A40-A88B-A288F0289482}" type="slidenum">
              <a:rPr kumimoji="0" lang="en-US" sz="1000" b="0" i="0" u="none" strike="noStrike" kern="0" cap="none" spc="0" normalizeH="0" baseline="0" noProof="0" smtClean="0">
                <a:ln>
                  <a:noFill/>
                </a:ln>
                <a:solidFill>
                  <a:srgbClr val="861F41"/>
                </a:solidFill>
                <a:effectLst/>
                <a:uLnTx/>
                <a:uFillTx/>
                <a:latin typeface="Acherus Grotesque" panose="02000505000000020004" pitchFamily="50" charset="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000" b="0" i="0" u="none" strike="noStrike" kern="0" cap="none" spc="0" normalizeH="0" baseline="0" noProof="0">
              <a:ln>
                <a:noFill/>
              </a:ln>
              <a:solidFill>
                <a:srgbClr val="861F41"/>
              </a:solidFill>
              <a:effectLst/>
              <a:uLnTx/>
              <a:uFillTx/>
              <a:latin typeface="Acherus Grotesque" panose="02000505000000020004" pitchFamily="50" charset="0"/>
              <a:cs typeface="Arial"/>
              <a:sym typeface="Arial"/>
            </a:endParaRPr>
          </a:p>
        </p:txBody>
      </p:sp>
    </p:spTree>
    <p:extLst>
      <p:ext uri="{BB962C8B-B14F-4D97-AF65-F5344CB8AC3E}">
        <p14:creationId xmlns:p14="http://schemas.microsoft.com/office/powerpoint/2010/main" val="7333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animBg="1"/>
      <p:bldP spid="11" grpId="0" animBg="1"/>
      <p:bldP spid="14" grpId="0" animBg="1"/>
      <p:bldP spid="15" grpId="0" animBg="1"/>
      <p:bldP spid="31" grpId="0" animBg="1"/>
      <p:bldP spid="33" grpId="0" animBg="1"/>
      <p:bldP spid="35" grpId="0" animBg="1"/>
      <p:bldP spid="36"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E63C37-E7B1-4705-B3D6-46B37FDA89A9}"/>
              </a:ext>
            </a:extLst>
          </p:cNvPr>
          <p:cNvSpPr>
            <a:spLocks noGrp="1"/>
          </p:cNvSpPr>
          <p:nvPr>
            <p:ph type="ftr" sz="quarter" idx="11"/>
          </p:nvPr>
        </p:nvSpPr>
        <p:spPr/>
        <p:txBody>
          <a:bodyPr/>
          <a:lstStyle/>
          <a:p>
            <a:r>
              <a:rPr lang="en-US" dirty="0"/>
              <a:t>Introduction to Machine Learning Day 2</a:t>
            </a:r>
          </a:p>
        </p:txBody>
      </p:sp>
      <p:sp>
        <p:nvSpPr>
          <p:cNvPr id="3" name="Slide Number Placeholder 2">
            <a:extLst>
              <a:ext uri="{FF2B5EF4-FFF2-40B4-BE49-F238E27FC236}">
                <a16:creationId xmlns:a16="http://schemas.microsoft.com/office/drawing/2014/main" id="{BB2CE762-20EA-4BC6-AB84-A6F632612601}"/>
              </a:ext>
            </a:extLst>
          </p:cNvPr>
          <p:cNvSpPr>
            <a:spLocks noGrp="1"/>
          </p:cNvSpPr>
          <p:nvPr>
            <p:ph type="sldNum" sz="quarter" idx="12"/>
          </p:nvPr>
        </p:nvSpPr>
        <p:spPr/>
        <p:txBody>
          <a:bodyPr/>
          <a:lstStyle/>
          <a:p>
            <a:fld id="{8E06CFEE-053A-4A40-A88B-A288F0289482}" type="slidenum">
              <a:rPr lang="en-US" smtClean="0"/>
              <a:t>11</a:t>
            </a:fld>
            <a:endParaRPr lang="en-US"/>
          </a:p>
        </p:txBody>
      </p:sp>
      <p:sp>
        <p:nvSpPr>
          <p:cNvPr id="4" name="TextBox 3">
            <a:extLst>
              <a:ext uri="{FF2B5EF4-FFF2-40B4-BE49-F238E27FC236}">
                <a16:creationId xmlns:a16="http://schemas.microsoft.com/office/drawing/2014/main" id="{DEA99453-273B-45F1-BCA9-85858016A904}"/>
              </a:ext>
            </a:extLst>
          </p:cNvPr>
          <p:cNvSpPr txBox="1"/>
          <p:nvPr/>
        </p:nvSpPr>
        <p:spPr>
          <a:xfrm>
            <a:off x="423780" y="263826"/>
            <a:ext cx="11344440" cy="523220"/>
          </a:xfrm>
          <a:prstGeom prst="rect">
            <a:avLst/>
          </a:prstGeom>
          <a:noFill/>
        </p:spPr>
        <p:txBody>
          <a:bodyPr wrap="square" rtlCol="0">
            <a:spAutoFit/>
          </a:bodyPr>
          <a:lstStyle/>
          <a:p>
            <a:pPr algn="ctr"/>
            <a:r>
              <a:rPr lang="en-US" sz="2800" b="1" dirty="0">
                <a:latin typeface="Acherus Grotesque" panose="02000505000000020004" pitchFamily="50" charset="0"/>
              </a:rPr>
              <a:t>Introduction to Machine Learning Course Roadmap</a:t>
            </a:r>
          </a:p>
        </p:txBody>
      </p:sp>
      <p:graphicFrame>
        <p:nvGraphicFramePr>
          <p:cNvPr id="5" name="Table 2">
            <a:extLst>
              <a:ext uri="{FF2B5EF4-FFF2-40B4-BE49-F238E27FC236}">
                <a16:creationId xmlns:a16="http://schemas.microsoft.com/office/drawing/2014/main" id="{A46B49D6-237F-4AAD-A9DB-7963E8470EAB}"/>
              </a:ext>
            </a:extLst>
          </p:cNvPr>
          <p:cNvGraphicFramePr>
            <a:graphicFrameLocks noGrp="1"/>
          </p:cNvGraphicFramePr>
          <p:nvPr/>
        </p:nvGraphicFramePr>
        <p:xfrm>
          <a:off x="398384" y="795586"/>
          <a:ext cx="11395240" cy="5966964"/>
        </p:xfrm>
        <a:graphic>
          <a:graphicData uri="http://schemas.openxmlformats.org/drawingml/2006/table">
            <a:tbl>
              <a:tblPr firstRow="1" bandRow="1">
                <a:tableStyleId>{2D5ABB26-0587-4C30-8999-92F81FD0307C}</a:tableStyleId>
              </a:tblPr>
              <a:tblGrid>
                <a:gridCol w="1139524">
                  <a:extLst>
                    <a:ext uri="{9D8B030D-6E8A-4147-A177-3AD203B41FA5}">
                      <a16:colId xmlns:a16="http://schemas.microsoft.com/office/drawing/2014/main" val="4050659698"/>
                    </a:ext>
                  </a:extLst>
                </a:gridCol>
                <a:gridCol w="1139524">
                  <a:extLst>
                    <a:ext uri="{9D8B030D-6E8A-4147-A177-3AD203B41FA5}">
                      <a16:colId xmlns:a16="http://schemas.microsoft.com/office/drawing/2014/main" val="249051538"/>
                    </a:ext>
                  </a:extLst>
                </a:gridCol>
                <a:gridCol w="1139524">
                  <a:extLst>
                    <a:ext uri="{9D8B030D-6E8A-4147-A177-3AD203B41FA5}">
                      <a16:colId xmlns:a16="http://schemas.microsoft.com/office/drawing/2014/main" val="2402585949"/>
                    </a:ext>
                  </a:extLst>
                </a:gridCol>
                <a:gridCol w="1139524">
                  <a:extLst>
                    <a:ext uri="{9D8B030D-6E8A-4147-A177-3AD203B41FA5}">
                      <a16:colId xmlns:a16="http://schemas.microsoft.com/office/drawing/2014/main" val="831530865"/>
                    </a:ext>
                  </a:extLst>
                </a:gridCol>
                <a:gridCol w="1139524">
                  <a:extLst>
                    <a:ext uri="{9D8B030D-6E8A-4147-A177-3AD203B41FA5}">
                      <a16:colId xmlns:a16="http://schemas.microsoft.com/office/drawing/2014/main" val="899482050"/>
                    </a:ext>
                  </a:extLst>
                </a:gridCol>
                <a:gridCol w="1139524">
                  <a:extLst>
                    <a:ext uri="{9D8B030D-6E8A-4147-A177-3AD203B41FA5}">
                      <a16:colId xmlns:a16="http://schemas.microsoft.com/office/drawing/2014/main" val="1134882678"/>
                    </a:ext>
                  </a:extLst>
                </a:gridCol>
                <a:gridCol w="1139524">
                  <a:extLst>
                    <a:ext uri="{9D8B030D-6E8A-4147-A177-3AD203B41FA5}">
                      <a16:colId xmlns:a16="http://schemas.microsoft.com/office/drawing/2014/main" val="1890538299"/>
                    </a:ext>
                  </a:extLst>
                </a:gridCol>
                <a:gridCol w="1139524">
                  <a:extLst>
                    <a:ext uri="{9D8B030D-6E8A-4147-A177-3AD203B41FA5}">
                      <a16:colId xmlns:a16="http://schemas.microsoft.com/office/drawing/2014/main" val="305552813"/>
                    </a:ext>
                  </a:extLst>
                </a:gridCol>
                <a:gridCol w="1139524">
                  <a:extLst>
                    <a:ext uri="{9D8B030D-6E8A-4147-A177-3AD203B41FA5}">
                      <a16:colId xmlns:a16="http://schemas.microsoft.com/office/drawing/2014/main" val="2373315141"/>
                    </a:ext>
                  </a:extLst>
                </a:gridCol>
                <a:gridCol w="1139524">
                  <a:extLst>
                    <a:ext uri="{9D8B030D-6E8A-4147-A177-3AD203B41FA5}">
                      <a16:colId xmlns:a16="http://schemas.microsoft.com/office/drawing/2014/main" val="3921933333"/>
                    </a:ext>
                  </a:extLst>
                </a:gridCol>
              </a:tblGrid>
              <a:tr h="596369">
                <a:tc gridSpan="10">
                  <a:txBody>
                    <a:bodyPr/>
                    <a:lstStyle/>
                    <a:p>
                      <a:pPr algn="ctr"/>
                      <a:r>
                        <a:rPr lang="en-US" sz="2000" b="1" dirty="0">
                          <a:solidFill>
                            <a:schemeClr val="bg1"/>
                          </a:solidFill>
                          <a:latin typeface="Acherus Grotesque" panose="02000505000000020004" pitchFamily="50" charset="0"/>
                        </a:rPr>
                        <a:t>What is the goal of the data analysis?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668428"/>
                  </a:ext>
                </a:extLst>
              </a:tr>
              <a:tr h="62503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Predict an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Reveal patterns or relationships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cherus Grotesque" panose="02000505000000020004" pitchFamily="50" charset="0"/>
                        </a:rPr>
                        <a:t>Make decisions using an autonomous agent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extLst>
                  <a:ext uri="{0D108BD9-81ED-4DB2-BD59-A6C34878D82A}">
                    <a16:rowId xmlns:a16="http://schemas.microsoft.com/office/drawing/2014/main" val="444434564"/>
                  </a:ext>
                </a:extLst>
              </a:tr>
              <a:tr h="588625">
                <a:tc gridSpan="6">
                  <a:txBody>
                    <a:bodyPr/>
                    <a:lstStyle/>
                    <a:p>
                      <a:pPr algn="ctr"/>
                      <a:r>
                        <a:rPr lang="en-US" sz="1400" b="1" dirty="0">
                          <a:solidFill>
                            <a:schemeClr val="bg1"/>
                          </a:solidFill>
                          <a:latin typeface="Acherus Grotesque" panose="02000505000000020004" pitchFamily="50" charset="0"/>
                        </a:rPr>
                        <a:t>Supervised Learning</a:t>
                      </a:r>
                    </a:p>
                    <a:p>
                      <a:pPr algn="ctr"/>
                      <a:r>
                        <a:rPr lang="en-US" sz="1200" dirty="0">
                          <a:solidFill>
                            <a:schemeClr val="bg1"/>
                          </a:solidFill>
                          <a:latin typeface="Acherus Grotesque" panose="02000505000000020004" pitchFamily="50" charset="0"/>
                        </a:rPr>
                        <a:t>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Unsupervised Learning  </a:t>
                      </a:r>
                    </a:p>
                    <a:p>
                      <a:pPr algn="ctr"/>
                      <a:r>
                        <a:rPr lang="en-US" sz="1200" dirty="0">
                          <a:solidFill>
                            <a:schemeClr val="bg1"/>
                          </a:solidFill>
                          <a:latin typeface="Acherus Grotesque" panose="02000505000000020004" pitchFamily="50" charset="0"/>
                        </a:rPr>
                        <a:t>(No output in the data set)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b="1" dirty="0">
                          <a:solidFill>
                            <a:schemeClr val="bg1"/>
                          </a:solidFill>
                          <a:latin typeface="Acherus Grotesque" panose="02000505000000020004" pitchFamily="50" charset="0"/>
                        </a:rPr>
                        <a:t>Reinforcement Learning*  </a:t>
                      </a:r>
                    </a:p>
                    <a:p>
                      <a:pPr algn="ctr"/>
                      <a:r>
                        <a:rPr lang="en-US" sz="1200" dirty="0">
                          <a:solidFill>
                            <a:schemeClr val="bg1"/>
                          </a:solidFill>
                          <a:latin typeface="Acherus Grotesque" panose="02000505000000020004" pitchFamily="50" charset="0"/>
                        </a:rPr>
                        <a:t>(Supervised &amp; unsupervised)</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7497877"/>
                  </a:ext>
                </a:extLst>
              </a:tr>
              <a:tr h="436526">
                <a:tc gridSpan="6">
                  <a:txBody>
                    <a:bodyPr/>
                    <a:lstStyle/>
                    <a:p>
                      <a:pPr algn="ctr"/>
                      <a:r>
                        <a:rPr lang="en-US" sz="1400" dirty="0">
                          <a:solidFill>
                            <a:schemeClr val="bg1"/>
                          </a:solidFill>
                          <a:latin typeface="Acherus Grotesque" panose="02000505000000020004" pitchFamily="50" charset="0"/>
                        </a:rPr>
                        <a:t>Continuous or discrete output?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What is the subgoal?</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solidFill>
                            <a:schemeClr val="bg1"/>
                          </a:solidFill>
                          <a:latin typeface="Acherus Grotesque" panose="02000505000000020004" pitchFamily="50" charset="0"/>
                        </a:rPr>
                        <a:t>Does a model exist?</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99078"/>
                  </a:ext>
                </a:extLst>
              </a:tr>
              <a:tr h="505976">
                <a:tc gridSpan="3">
                  <a:txBody>
                    <a:bodyPr/>
                    <a:lstStyle/>
                    <a:p>
                      <a:pPr algn="ctr"/>
                      <a:r>
                        <a:rPr lang="en-US" sz="1200" b="1" dirty="0">
                          <a:latin typeface="Acherus Grotesque" panose="02000505000000020004" pitchFamily="50" charset="0"/>
                        </a:rPr>
                        <a:t>Continuous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latin typeface="Acherus Grotesque" panose="02000505000000020004" pitchFamily="50" charset="0"/>
                        </a:rPr>
                        <a:t>Discrete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latin typeface="Acherus Grotesque" panose="02000505000000020004" pitchFamily="50" charset="0"/>
                        </a:rPr>
                        <a:t>Identify groups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200" b="1" dirty="0">
                          <a:latin typeface="Acherus Grotesque" panose="02000505000000020004" pitchFamily="50" charset="0"/>
                        </a:rPr>
                        <a:t>Reduce dimensions</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cherus Grotesque" panose="02000505000000020004" pitchFamily="50" charset="0"/>
                          <a:ea typeface="+mn-ea"/>
                          <a:cs typeface="+mn-cs"/>
                        </a:rPr>
                        <a:t>Model Based</a:t>
                      </a:r>
                      <a:endParaRPr lang="en-US" sz="1200" b="1" dirty="0">
                        <a:latin typeface="Acherus Grotesque" panose="02000505000000020004" pitchFamily="50" charset="0"/>
                      </a:endParaRP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dirty="0">
                          <a:latin typeface="Acherus Grotesque" panose="02000505000000020004" pitchFamily="50" charset="0"/>
                        </a:rPr>
                        <a:t>Model Free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07164165"/>
                  </a:ext>
                </a:extLst>
              </a:tr>
              <a:tr h="3214438">
                <a:tc>
                  <a:txBody>
                    <a:bodyPr/>
                    <a:lstStyle/>
                    <a:p>
                      <a:pPr lvl="0" algn="ctr"/>
                      <a:r>
                        <a:rPr lang="en-US" sz="1200" b="1" dirty="0">
                          <a:latin typeface="Acherus Grotesque" panose="02000505000000020004" pitchFamily="50" charset="0"/>
                        </a:rPr>
                        <a:t>Simple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Multiple linear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Subset selection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Ridge regression &amp; LASSO</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PCR &amp; PLS</a:t>
                      </a: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Polynomial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Step functions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Splines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Local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General additive models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lvl="0" algn="ctr"/>
                      <a:r>
                        <a:rPr lang="en-US" sz="1200" b="1" dirty="0">
                          <a:latin typeface="Acherus Grotesque" panose="02000505000000020004" pitchFamily="50" charset="0"/>
                        </a:rPr>
                        <a:t>Logistic regression</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Linear discriminant analysis</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Quadratic discriminant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Decision tree</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Random forest</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Neural network</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Gradient boosting tree</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Support vector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 machines</a:t>
                      </a:r>
                    </a:p>
                    <a:p>
                      <a:pPr algn="ctr"/>
                      <a:endParaRPr lang="en-US" sz="1200" b="1" dirty="0">
                        <a:latin typeface="Acherus Grotesque" panose="02000505000000020004" pitchFamily="50" charset="0"/>
                      </a:endParaRPr>
                    </a:p>
                  </a:txBody>
                  <a:tcPr marL="45720" marR="4572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a:r>
                        <a:rPr lang="en-US" sz="1200" b="1" dirty="0">
                          <a:latin typeface="Acherus Grotesque" panose="02000505000000020004" pitchFamily="50" charset="0"/>
                        </a:rPr>
                        <a:t>Hierarchical clustering</a:t>
                      </a:r>
                    </a:p>
                    <a:p>
                      <a:pPr lvl="0" algn="ctr"/>
                      <a:endParaRPr lang="en-US" sz="1200" b="1" dirty="0">
                        <a:latin typeface="Acherus Grotesque" panose="02000505000000020004" pitchFamily="50" charset="0"/>
                      </a:endParaRPr>
                    </a:p>
                    <a:p>
                      <a:pPr lvl="0" algn="ctr"/>
                      <a:r>
                        <a:rPr lang="en-US" sz="1200" b="1" dirty="0">
                          <a:latin typeface="Acherus Grotesque" panose="02000505000000020004" pitchFamily="50" charset="0"/>
                        </a:rPr>
                        <a:t>K-means clustering</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cherus Grotesque" panose="02000505000000020004" pitchFamily="50" charset="0"/>
                        </a:rPr>
                        <a:t>Principal components analysis</a:t>
                      </a: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200" b="1" dirty="0">
                          <a:latin typeface="Acherus Grotesque" panose="02000505000000020004" pitchFamily="50" charset="0"/>
                        </a:rPr>
                        <a:t>Given the model</a:t>
                      </a:r>
                    </a:p>
                    <a:p>
                      <a:pPr algn="ctr"/>
                      <a:endParaRPr lang="en-US" sz="1200" b="1" dirty="0">
                        <a:latin typeface="Acherus Grotesque" panose="02000505000000020004" pitchFamily="50" charset="0"/>
                      </a:endParaRPr>
                    </a:p>
                    <a:p>
                      <a:pPr algn="ctr"/>
                      <a:r>
                        <a:rPr lang="en-US" sz="1200" b="1" dirty="0">
                          <a:latin typeface="Acherus Grotesque" panose="02000505000000020004" pitchFamily="50" charset="0"/>
                        </a:rPr>
                        <a:t>Learn the model</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b="1" i="0" kern="1200" dirty="0">
                          <a:solidFill>
                            <a:schemeClr val="tx1"/>
                          </a:solidFill>
                          <a:effectLst/>
                          <a:latin typeface="Acherus Grotesque" panose="02000505000000020004" pitchFamily="50" charset="0"/>
                          <a:ea typeface="+mn-ea"/>
                          <a:cs typeface="+mn-cs"/>
                        </a:rPr>
                        <a:t>Policy Optimization</a:t>
                      </a:r>
                    </a:p>
                    <a:p>
                      <a:pPr algn="ctr"/>
                      <a:endParaRPr lang="en-US" sz="1200" b="1" i="0" kern="1200" dirty="0">
                        <a:solidFill>
                          <a:schemeClr val="tx1"/>
                        </a:solidFill>
                        <a:effectLst/>
                        <a:latin typeface="Acherus Grotesque" panose="02000505000000020004" pitchFamily="50" charset="0"/>
                        <a:ea typeface="+mn-ea"/>
                        <a:cs typeface="+mn-cs"/>
                      </a:endParaRPr>
                    </a:p>
                    <a:p>
                      <a:pPr algn="ctr"/>
                      <a:r>
                        <a:rPr lang="en-US" sz="1200" b="1" i="0" kern="1200" dirty="0">
                          <a:solidFill>
                            <a:schemeClr val="tx1"/>
                          </a:solidFill>
                          <a:effectLst/>
                          <a:latin typeface="Acherus Grotesque" panose="02000505000000020004" pitchFamily="50" charset="0"/>
                          <a:ea typeface="+mn-ea"/>
                          <a:cs typeface="+mn-cs"/>
                        </a:rPr>
                        <a:t>Q-Learning</a:t>
                      </a:r>
                      <a:endParaRPr lang="en-US" sz="1200" b="1" dirty="0">
                        <a:latin typeface="Acherus Grotesque" panose="02000505000000020004" pitchFamily="50" charset="0"/>
                      </a:endParaRPr>
                    </a:p>
                    <a:p>
                      <a:pPr algn="ctr"/>
                      <a:endParaRPr lang="en-US" sz="1200" b="1" dirty="0">
                        <a:latin typeface="Acherus Grotesque" panose="02000505000000020004" pitchFamily="50" charset="0"/>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387877"/>
                  </a:ext>
                </a:extLst>
              </a:tr>
            </a:tbl>
          </a:graphicData>
        </a:graphic>
      </p:graphicFrame>
      <p:sp>
        <p:nvSpPr>
          <p:cNvPr id="6" name="TextBox 5">
            <a:extLst>
              <a:ext uri="{FF2B5EF4-FFF2-40B4-BE49-F238E27FC236}">
                <a16:creationId xmlns:a16="http://schemas.microsoft.com/office/drawing/2014/main" id="{23B5B139-C73C-45F6-973C-68068747ADEC}"/>
              </a:ext>
            </a:extLst>
          </p:cNvPr>
          <p:cNvSpPr txBox="1"/>
          <p:nvPr/>
        </p:nvSpPr>
        <p:spPr>
          <a:xfrm>
            <a:off x="9883942" y="5970706"/>
            <a:ext cx="1600200" cy="600164"/>
          </a:xfrm>
          <a:prstGeom prst="rect">
            <a:avLst/>
          </a:prstGeom>
          <a:solidFill>
            <a:schemeClr val="tx2">
              <a:lumMod val="20000"/>
              <a:lumOff val="80000"/>
            </a:schemeClr>
          </a:solidFill>
        </p:spPr>
        <p:txBody>
          <a:bodyPr wrap="square" rtlCol="0">
            <a:spAutoFit/>
          </a:bodyPr>
          <a:lstStyle/>
          <a:p>
            <a:pPr algn="ctr"/>
            <a:r>
              <a:rPr lang="en-US" sz="1100" dirty="0">
                <a:latin typeface="Acherus Grotesque" panose="02000505000000020004" pitchFamily="50" charset="0"/>
              </a:rPr>
              <a:t>*Advanced Topic:  Bonus module if time</a:t>
            </a:r>
          </a:p>
        </p:txBody>
      </p:sp>
      <p:sp>
        <p:nvSpPr>
          <p:cNvPr id="7" name="TextBox 6">
            <a:extLst>
              <a:ext uri="{FF2B5EF4-FFF2-40B4-BE49-F238E27FC236}">
                <a16:creationId xmlns:a16="http://schemas.microsoft.com/office/drawing/2014/main" id="{0742016F-3237-4608-9183-4195917D6490}"/>
              </a:ext>
            </a:extLst>
          </p:cNvPr>
          <p:cNvSpPr txBox="1"/>
          <p:nvPr/>
        </p:nvSpPr>
        <p:spPr>
          <a:xfrm>
            <a:off x="1551958" y="3556492"/>
            <a:ext cx="1097280" cy="274320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Polynomial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Step functions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Splines</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Local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General additive model</a:t>
            </a:r>
          </a:p>
        </p:txBody>
      </p:sp>
      <p:sp>
        <p:nvSpPr>
          <p:cNvPr id="8" name="TextBox 7">
            <a:extLst>
              <a:ext uri="{FF2B5EF4-FFF2-40B4-BE49-F238E27FC236}">
                <a16:creationId xmlns:a16="http://schemas.microsoft.com/office/drawing/2014/main" id="{D4F2C5F0-7734-4313-A66F-82810BE247DC}"/>
              </a:ext>
            </a:extLst>
          </p:cNvPr>
          <p:cNvSpPr txBox="1"/>
          <p:nvPr/>
        </p:nvSpPr>
        <p:spPr>
          <a:xfrm>
            <a:off x="423780" y="3556492"/>
            <a:ext cx="1097280" cy="2743200"/>
          </a:xfrm>
          <a:prstGeom prst="rect">
            <a:avLst/>
          </a:prstGeom>
          <a:solidFill>
            <a:schemeClr val="accent1"/>
          </a:solidFill>
          <a:ln w="57150">
            <a:solidFill>
              <a:schemeClr val="accent2"/>
            </a:solidFill>
          </a:ln>
        </p:spPr>
        <p:txBody>
          <a:bodyPr wrap="square" rtlCol="0">
            <a:spAutoFit/>
          </a:bodyPr>
          <a:lstStyle/>
          <a:p>
            <a:pPr algn="ctr"/>
            <a:r>
              <a:rPr lang="en-US" sz="1100" dirty="0">
                <a:solidFill>
                  <a:schemeClr val="bg1"/>
                </a:solidFill>
                <a:latin typeface="Acherus Grotesque" panose="02000505000000020004" pitchFamily="50" charset="0"/>
              </a:rPr>
              <a:t>Simple linear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Multiple linear regression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Subset selection</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Ridge regression &amp; LASSO</a:t>
            </a:r>
          </a:p>
          <a:p>
            <a:pPr algn="ctr"/>
            <a:endParaRPr lang="en-US" sz="1100" dirty="0">
              <a:solidFill>
                <a:schemeClr val="bg1"/>
              </a:solidFill>
              <a:latin typeface="Acherus Grotesque" panose="02000505000000020004" pitchFamily="50" charset="0"/>
            </a:endParaRPr>
          </a:p>
          <a:p>
            <a:pPr algn="ctr"/>
            <a:r>
              <a:rPr lang="en-US" sz="1100" dirty="0">
                <a:solidFill>
                  <a:schemeClr val="bg1"/>
                </a:solidFill>
                <a:latin typeface="Acherus Grotesque" panose="02000505000000020004" pitchFamily="50" charset="0"/>
              </a:rPr>
              <a:t>PCR &amp; PLS</a:t>
            </a:r>
          </a:p>
        </p:txBody>
      </p:sp>
    </p:spTree>
    <p:extLst>
      <p:ext uri="{BB962C8B-B14F-4D97-AF65-F5344CB8AC3E}">
        <p14:creationId xmlns:p14="http://schemas.microsoft.com/office/powerpoint/2010/main" val="380962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3E458C-1EEF-4A10-9FD1-780EF1E13F3D}"/>
              </a:ext>
            </a:extLst>
          </p:cNvPr>
          <p:cNvSpPr>
            <a:spLocks noGrp="1"/>
          </p:cNvSpPr>
          <p:nvPr>
            <p:ph type="ftr" sz="quarter" idx="11"/>
          </p:nvPr>
        </p:nvSpPr>
        <p:spPr/>
        <p:txBody>
          <a:bodyPr/>
          <a:lstStyle/>
          <a:p>
            <a:r>
              <a:rPr lang="en-US" dirty="0"/>
              <a:t>Introduction to Machine Learning Day 2</a:t>
            </a:r>
          </a:p>
        </p:txBody>
      </p:sp>
      <p:sp>
        <p:nvSpPr>
          <p:cNvPr id="3" name="Slide Number Placeholder 2">
            <a:extLst>
              <a:ext uri="{FF2B5EF4-FFF2-40B4-BE49-F238E27FC236}">
                <a16:creationId xmlns:a16="http://schemas.microsoft.com/office/drawing/2014/main" id="{640D5794-F965-473B-9BE4-7A70116915CB}"/>
              </a:ext>
            </a:extLst>
          </p:cNvPr>
          <p:cNvSpPr>
            <a:spLocks noGrp="1"/>
          </p:cNvSpPr>
          <p:nvPr>
            <p:ph type="sldNum" sz="quarter" idx="12"/>
          </p:nvPr>
        </p:nvSpPr>
        <p:spPr/>
        <p:txBody>
          <a:bodyPr/>
          <a:lstStyle/>
          <a:p>
            <a:fld id="{8E06CFEE-053A-4A40-A88B-A288F0289482}" type="slidenum">
              <a:rPr lang="en-US" smtClean="0"/>
              <a:t>2</a:t>
            </a:fld>
            <a:endParaRPr lang="en-US"/>
          </a:p>
        </p:txBody>
      </p:sp>
      <p:sp>
        <p:nvSpPr>
          <p:cNvPr id="8" name="Freeform: Shape 7">
            <a:extLst>
              <a:ext uri="{FF2B5EF4-FFF2-40B4-BE49-F238E27FC236}">
                <a16:creationId xmlns:a16="http://schemas.microsoft.com/office/drawing/2014/main" id="{4C972F87-43B9-4E0E-BA72-5CA1F7EE5425}"/>
              </a:ext>
            </a:extLst>
          </p:cNvPr>
          <p:cNvSpPr/>
          <p:nvPr/>
        </p:nvSpPr>
        <p:spPr>
          <a:xfrm>
            <a:off x="609590" y="347622"/>
            <a:ext cx="10972821" cy="6421361"/>
          </a:xfrm>
          <a:custGeom>
            <a:avLst/>
            <a:gdLst>
              <a:gd name="connsiteX0" fmla="*/ 0 w 10972821"/>
              <a:gd name="connsiteY0" fmla="*/ 3210681 h 6421361"/>
              <a:gd name="connsiteX1" fmla="*/ 5486411 w 10972821"/>
              <a:gd name="connsiteY1" fmla="*/ 0 h 6421361"/>
              <a:gd name="connsiteX2" fmla="*/ 10972822 w 10972821"/>
              <a:gd name="connsiteY2" fmla="*/ 3210681 h 6421361"/>
              <a:gd name="connsiteX3" fmla="*/ 5486411 w 10972821"/>
              <a:gd name="connsiteY3" fmla="*/ 6421362 h 6421361"/>
              <a:gd name="connsiteX4" fmla="*/ 0 w 10972821"/>
              <a:gd name="connsiteY4" fmla="*/ 3210681 h 6421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21" h="6421361">
                <a:moveTo>
                  <a:pt x="0" y="3210681"/>
                </a:moveTo>
                <a:cubicBezTo>
                  <a:pt x="0" y="1437471"/>
                  <a:pt x="2456350" y="0"/>
                  <a:pt x="5486411" y="0"/>
                </a:cubicBezTo>
                <a:cubicBezTo>
                  <a:pt x="8516472" y="0"/>
                  <a:pt x="10972822" y="1437471"/>
                  <a:pt x="10972822" y="3210681"/>
                </a:cubicBezTo>
                <a:cubicBezTo>
                  <a:pt x="10972822" y="4983891"/>
                  <a:pt x="8516472" y="6421362"/>
                  <a:pt x="5486411" y="6421362"/>
                </a:cubicBezTo>
                <a:cubicBezTo>
                  <a:pt x="2456350" y="6421362"/>
                  <a:pt x="0" y="4983891"/>
                  <a:pt x="0" y="3210681"/>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2833628" tIns="709186" rIns="2833630" bIns="5075712"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Acherus Grotesque" panose="02000505000000020004" pitchFamily="50" charset="0"/>
              </a:rPr>
              <a:t>Artificial Intelligence (AI)</a:t>
            </a:r>
          </a:p>
        </p:txBody>
      </p:sp>
      <p:sp>
        <p:nvSpPr>
          <p:cNvPr id="13" name="Freeform: Shape 12">
            <a:extLst>
              <a:ext uri="{FF2B5EF4-FFF2-40B4-BE49-F238E27FC236}">
                <a16:creationId xmlns:a16="http://schemas.microsoft.com/office/drawing/2014/main" id="{28A7991C-DE04-4926-B139-468B169E4E66}"/>
              </a:ext>
            </a:extLst>
          </p:cNvPr>
          <p:cNvSpPr/>
          <p:nvPr/>
        </p:nvSpPr>
        <p:spPr>
          <a:xfrm>
            <a:off x="3687989" y="1952962"/>
            <a:ext cx="4816020" cy="4816020"/>
          </a:xfrm>
          <a:custGeom>
            <a:avLst/>
            <a:gdLst>
              <a:gd name="connsiteX0" fmla="*/ 0 w 4816020"/>
              <a:gd name="connsiteY0" fmla="*/ 2408010 h 4816020"/>
              <a:gd name="connsiteX1" fmla="*/ 2408010 w 4816020"/>
              <a:gd name="connsiteY1" fmla="*/ 0 h 4816020"/>
              <a:gd name="connsiteX2" fmla="*/ 4816020 w 4816020"/>
              <a:gd name="connsiteY2" fmla="*/ 2408010 h 4816020"/>
              <a:gd name="connsiteX3" fmla="*/ 2408010 w 4816020"/>
              <a:gd name="connsiteY3" fmla="*/ 4816020 h 4816020"/>
              <a:gd name="connsiteX4" fmla="*/ 0 w 4816020"/>
              <a:gd name="connsiteY4" fmla="*/ 2408010 h 481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020" h="4816020">
                <a:moveTo>
                  <a:pt x="0" y="2408010"/>
                </a:moveTo>
                <a:cubicBezTo>
                  <a:pt x="0" y="1078103"/>
                  <a:pt x="1078103" y="0"/>
                  <a:pt x="2408010" y="0"/>
                </a:cubicBezTo>
                <a:cubicBezTo>
                  <a:pt x="3737917" y="0"/>
                  <a:pt x="4816020" y="1078103"/>
                  <a:pt x="4816020" y="2408010"/>
                </a:cubicBezTo>
                <a:cubicBezTo>
                  <a:pt x="4816020" y="3737917"/>
                  <a:pt x="3737917" y="4816020"/>
                  <a:pt x="2408010" y="4816020"/>
                </a:cubicBezTo>
                <a:cubicBezTo>
                  <a:pt x="1078103" y="4816020"/>
                  <a:pt x="0" y="3737917"/>
                  <a:pt x="0" y="2408010"/>
                </a:cubicBezTo>
                <a:close/>
              </a:path>
            </a:pathLst>
          </a:custGeom>
          <a:solidFill>
            <a:schemeClr val="accent1"/>
          </a:solidFill>
          <a:ln>
            <a:solidFill>
              <a:schemeClr val="accent1"/>
            </a:solidFill>
          </a:ln>
        </p:spPr>
        <p:style>
          <a:lnRef idx="2">
            <a:scrgbClr r="0" g="0" b="0"/>
          </a:lnRef>
          <a:fillRef idx="1">
            <a:scrgbClr r="0" g="0" b="0"/>
          </a:fillRef>
          <a:effectRef idx="0">
            <a:schemeClr val="accent1">
              <a:shade val="80000"/>
              <a:hueOff val="494680"/>
              <a:satOff val="-46082"/>
              <a:lumOff val="36276"/>
              <a:alphaOff val="0"/>
            </a:schemeClr>
          </a:effectRef>
          <a:fontRef idx="minor">
            <a:schemeClr val="lt1"/>
          </a:fontRef>
        </p:style>
        <p:txBody>
          <a:bodyPr spcFirstLastPara="0" vert="horz" wrap="square" lIns="847530" tIns="1346245" rIns="847530" bIns="1346245" numCol="1" spcCol="1270" anchor="t" anchorCtr="0">
            <a:noAutofit/>
          </a:bodyPr>
          <a:lstStyle/>
          <a:p>
            <a:pPr marL="0" lvl="0" indent="0" algn="ctr" defTabSz="889000">
              <a:lnSpc>
                <a:spcPct val="90000"/>
              </a:lnSpc>
              <a:spcBef>
                <a:spcPct val="0"/>
              </a:spcBef>
              <a:spcAft>
                <a:spcPct val="35000"/>
              </a:spcAft>
              <a:buNone/>
            </a:pPr>
            <a:r>
              <a:rPr lang="en-US" sz="2000" b="1" kern="1200" dirty="0">
                <a:latin typeface="Acherus Grotesque" panose="02000505000000020004" pitchFamily="50" charset="0"/>
              </a:rPr>
              <a:t>Machine Learning (ML)</a:t>
            </a:r>
          </a:p>
        </p:txBody>
      </p:sp>
      <p:sp>
        <p:nvSpPr>
          <p:cNvPr id="5" name="Oval 4">
            <a:extLst>
              <a:ext uri="{FF2B5EF4-FFF2-40B4-BE49-F238E27FC236}">
                <a16:creationId xmlns:a16="http://schemas.microsoft.com/office/drawing/2014/main" id="{CCA55153-0939-4BF4-9906-5554B9BE977E}"/>
              </a:ext>
            </a:extLst>
          </p:cNvPr>
          <p:cNvSpPr/>
          <p:nvPr/>
        </p:nvSpPr>
        <p:spPr>
          <a:xfrm>
            <a:off x="169816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Natural Language Processing</a:t>
            </a:r>
          </a:p>
        </p:txBody>
      </p:sp>
      <p:sp>
        <p:nvSpPr>
          <p:cNvPr id="6" name="Oval 5">
            <a:extLst>
              <a:ext uri="{FF2B5EF4-FFF2-40B4-BE49-F238E27FC236}">
                <a16:creationId xmlns:a16="http://schemas.microsoft.com/office/drawing/2014/main" id="{35F9D8D7-A8B0-4F7A-9398-27B73BC6DAB1}"/>
              </a:ext>
            </a:extLst>
          </p:cNvPr>
          <p:cNvSpPr/>
          <p:nvPr/>
        </p:nvSpPr>
        <p:spPr>
          <a:xfrm>
            <a:off x="8610599" y="153355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Expert Systems</a:t>
            </a:r>
          </a:p>
        </p:txBody>
      </p:sp>
      <p:sp>
        <p:nvSpPr>
          <p:cNvPr id="9" name="Oval 8">
            <a:extLst>
              <a:ext uri="{FF2B5EF4-FFF2-40B4-BE49-F238E27FC236}">
                <a16:creationId xmlns:a16="http://schemas.microsoft.com/office/drawing/2014/main" id="{0D8DD6F2-2417-4C71-80D5-C2C9D15A098F}"/>
              </a:ext>
            </a:extLst>
          </p:cNvPr>
          <p:cNvSpPr/>
          <p:nvPr/>
        </p:nvSpPr>
        <p:spPr>
          <a:xfrm>
            <a:off x="1480457" y="4460909"/>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Speech Recognition</a:t>
            </a:r>
          </a:p>
        </p:txBody>
      </p:sp>
      <p:sp>
        <p:nvSpPr>
          <p:cNvPr id="10" name="Oval 9">
            <a:extLst>
              <a:ext uri="{FF2B5EF4-FFF2-40B4-BE49-F238E27FC236}">
                <a16:creationId xmlns:a16="http://schemas.microsoft.com/office/drawing/2014/main" id="{09B8FCE9-D805-44F8-97EF-6B2AF47FC9C6}"/>
              </a:ext>
            </a:extLst>
          </p:cNvPr>
          <p:cNvSpPr/>
          <p:nvPr/>
        </p:nvSpPr>
        <p:spPr>
          <a:xfrm>
            <a:off x="9296399" y="2916045"/>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Computer Vision</a:t>
            </a:r>
          </a:p>
        </p:txBody>
      </p:sp>
      <p:sp>
        <p:nvSpPr>
          <p:cNvPr id="11" name="Oval 10">
            <a:extLst>
              <a:ext uri="{FF2B5EF4-FFF2-40B4-BE49-F238E27FC236}">
                <a16:creationId xmlns:a16="http://schemas.microsoft.com/office/drawing/2014/main" id="{32E43CC7-27A4-497C-892C-B59C7668ED53}"/>
              </a:ext>
            </a:extLst>
          </p:cNvPr>
          <p:cNvSpPr/>
          <p:nvPr/>
        </p:nvSpPr>
        <p:spPr>
          <a:xfrm>
            <a:off x="9078684" y="4298531"/>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Robotics</a:t>
            </a:r>
          </a:p>
        </p:txBody>
      </p:sp>
      <p:sp>
        <p:nvSpPr>
          <p:cNvPr id="12" name="Oval 11">
            <a:extLst>
              <a:ext uri="{FF2B5EF4-FFF2-40B4-BE49-F238E27FC236}">
                <a16:creationId xmlns:a16="http://schemas.microsoft.com/office/drawing/2014/main" id="{BBA73319-DAFF-4F36-9338-877E00585AFB}"/>
              </a:ext>
            </a:extLst>
          </p:cNvPr>
          <p:cNvSpPr/>
          <p:nvPr/>
        </p:nvSpPr>
        <p:spPr>
          <a:xfrm>
            <a:off x="1088570" y="2980452"/>
            <a:ext cx="1828800" cy="914400"/>
          </a:xfrm>
          <a:prstGeom prst="ellipse">
            <a:avLst/>
          </a:pr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cherus Grotesque" panose="02000505000000020004" pitchFamily="50" charset="0"/>
                <a:ea typeface="+mn-ea"/>
                <a:cs typeface="+mn-cs"/>
              </a:rPr>
              <a:t>Generative AI</a:t>
            </a:r>
          </a:p>
        </p:txBody>
      </p:sp>
      <p:sp>
        <p:nvSpPr>
          <p:cNvPr id="17" name="TextBox 16">
            <a:extLst>
              <a:ext uri="{FF2B5EF4-FFF2-40B4-BE49-F238E27FC236}">
                <a16:creationId xmlns:a16="http://schemas.microsoft.com/office/drawing/2014/main" id="{7E1CAE62-E940-4926-9965-8A2410DAE2D8}"/>
              </a:ext>
            </a:extLst>
          </p:cNvPr>
          <p:cNvSpPr txBox="1"/>
          <p:nvPr/>
        </p:nvSpPr>
        <p:spPr>
          <a:xfrm>
            <a:off x="3856733" y="3676590"/>
            <a:ext cx="4480560" cy="1723549"/>
          </a:xfrm>
          <a:prstGeom prst="rect">
            <a:avLst/>
          </a:prstGeom>
          <a:noFill/>
        </p:spPr>
        <p:txBody>
          <a:bodyPr wrap="square" rtlCol="0">
            <a:spAutoFit/>
          </a:bodyPr>
          <a:lstStyle/>
          <a:p>
            <a:pPr lvl="0"/>
            <a:r>
              <a:rPr lang="en-US" sz="1800" b="1" dirty="0">
                <a:solidFill>
                  <a:schemeClr val="bg1"/>
                </a:solidFill>
                <a:latin typeface="Acherus Grotesque" panose="02000505000000020004" pitchFamily="50" charset="0"/>
              </a:rPr>
              <a:t>Algorithms</a:t>
            </a:r>
            <a:r>
              <a:rPr lang="en-US" sz="1800" b="0" dirty="0">
                <a:solidFill>
                  <a:schemeClr val="bg1"/>
                </a:solidFill>
                <a:latin typeface="Acherus Grotesque" panose="02000505000000020004" pitchFamily="50" charset="0"/>
              </a:rPr>
              <a:t> that use statistics to find patterns in massive amounts of data. Data includes numbers, words, images, clicks, anything that can be digitally stored.</a:t>
            </a:r>
          </a:p>
          <a:p>
            <a:pPr lvl="0"/>
            <a:r>
              <a:rPr lang="en-US" sz="1600" b="0" dirty="0">
                <a:solidFill>
                  <a:schemeClr val="bg1"/>
                </a:solidFill>
                <a:latin typeface="Acherus Grotesque" panose="02000505000000020004" pitchFamily="50" charset="0"/>
              </a:rPr>
              <a:t>~ paraphrased from MIT Technology Review</a:t>
            </a:r>
          </a:p>
        </p:txBody>
      </p:sp>
    </p:spTree>
    <p:extLst>
      <p:ext uri="{BB962C8B-B14F-4D97-AF65-F5344CB8AC3E}">
        <p14:creationId xmlns:p14="http://schemas.microsoft.com/office/powerpoint/2010/main" val="14260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9" grpId="0" animBg="1"/>
      <p:bldP spid="10" grpId="0" animBg="1"/>
      <p:bldP spid="11" grpId="0" animBg="1"/>
      <p:bldP spid="12"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1611-BC4E-4143-A593-FDEB5823F52B}"/>
              </a:ext>
            </a:extLst>
          </p:cNvPr>
          <p:cNvSpPr>
            <a:spLocks noGrp="1"/>
          </p:cNvSpPr>
          <p:nvPr>
            <p:ph type="title"/>
          </p:nvPr>
        </p:nvSpPr>
        <p:spPr/>
        <p:txBody>
          <a:bodyPr/>
          <a:lstStyle/>
          <a:p>
            <a:r>
              <a:rPr lang="en-US" dirty="0"/>
              <a:t>No matter the application, the goal of machine learning remains the same…</a:t>
            </a:r>
          </a:p>
        </p:txBody>
      </p:sp>
      <p:sp>
        <p:nvSpPr>
          <p:cNvPr id="4" name="Footer Placeholder 3">
            <a:extLst>
              <a:ext uri="{FF2B5EF4-FFF2-40B4-BE49-F238E27FC236}">
                <a16:creationId xmlns:a16="http://schemas.microsoft.com/office/drawing/2014/main" id="{A5273DAB-0A7F-4507-999F-D1D16DEA8059}"/>
              </a:ext>
            </a:extLst>
          </p:cNvPr>
          <p:cNvSpPr>
            <a:spLocks noGrp="1"/>
          </p:cNvSpPr>
          <p:nvPr>
            <p:ph type="ftr" sz="quarter" idx="11"/>
          </p:nvPr>
        </p:nvSpPr>
        <p:spPr/>
        <p:txBody>
          <a:bodyPr/>
          <a:lstStyle/>
          <a:p>
            <a:r>
              <a:rPr lang="en-US" dirty="0"/>
              <a:t>Introduction to Machine Learning Day 2</a:t>
            </a:r>
          </a:p>
        </p:txBody>
      </p:sp>
      <p:sp>
        <p:nvSpPr>
          <p:cNvPr id="5" name="Slide Number Placeholder 4">
            <a:extLst>
              <a:ext uri="{FF2B5EF4-FFF2-40B4-BE49-F238E27FC236}">
                <a16:creationId xmlns:a16="http://schemas.microsoft.com/office/drawing/2014/main" id="{CE159FAC-7E3F-452A-A429-A13386F6164A}"/>
              </a:ext>
            </a:extLst>
          </p:cNvPr>
          <p:cNvSpPr>
            <a:spLocks noGrp="1"/>
          </p:cNvSpPr>
          <p:nvPr>
            <p:ph type="sldNum" sz="quarter" idx="12"/>
          </p:nvPr>
        </p:nvSpPr>
        <p:spPr/>
        <p:txBody>
          <a:bodyPr/>
          <a:lstStyle/>
          <a:p>
            <a:fld id="{8E06CFEE-053A-4A40-A88B-A288F0289482}" type="slidenum">
              <a:rPr lang="en-US" smtClean="0"/>
              <a:t>3</a:t>
            </a:fld>
            <a:endParaRPr lang="en-US"/>
          </a:p>
        </p:txBody>
      </p:sp>
      <p:sp>
        <p:nvSpPr>
          <p:cNvPr id="9" name="Freeform: Shape 8">
            <a:extLst>
              <a:ext uri="{FF2B5EF4-FFF2-40B4-BE49-F238E27FC236}">
                <a16:creationId xmlns:a16="http://schemas.microsoft.com/office/drawing/2014/main" id="{A92CD5BD-A559-4BF7-9866-02DD1615E02F}"/>
              </a:ext>
            </a:extLst>
          </p:cNvPr>
          <p:cNvSpPr/>
          <p:nvPr/>
        </p:nvSpPr>
        <p:spPr>
          <a:xfrm>
            <a:off x="4174236" y="3179747"/>
            <a:ext cx="3537904" cy="1913592"/>
          </a:xfrm>
          <a:custGeom>
            <a:avLst/>
            <a:gdLst>
              <a:gd name="connsiteX0" fmla="*/ 0 w 2221862"/>
              <a:gd name="connsiteY0" fmla="*/ 961001 h 1922001"/>
              <a:gd name="connsiteX1" fmla="*/ 549116 w 2221862"/>
              <a:gd name="connsiteY1" fmla="*/ 0 h 1922001"/>
              <a:gd name="connsiteX2" fmla="*/ 1672746 w 2221862"/>
              <a:gd name="connsiteY2" fmla="*/ 0 h 1922001"/>
              <a:gd name="connsiteX3" fmla="*/ 2221862 w 2221862"/>
              <a:gd name="connsiteY3" fmla="*/ 961001 h 1922001"/>
              <a:gd name="connsiteX4" fmla="*/ 1672746 w 2221862"/>
              <a:gd name="connsiteY4" fmla="*/ 1922001 h 1922001"/>
              <a:gd name="connsiteX5" fmla="*/ 549116 w 2221862"/>
              <a:gd name="connsiteY5" fmla="*/ 1922001 h 1922001"/>
              <a:gd name="connsiteX6" fmla="*/ 0 w 2221862"/>
              <a:gd name="connsiteY6" fmla="*/ 961001 h 19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862" h="1922001">
                <a:moveTo>
                  <a:pt x="0" y="961001"/>
                </a:moveTo>
                <a:lnTo>
                  <a:pt x="549116" y="0"/>
                </a:lnTo>
                <a:lnTo>
                  <a:pt x="1672746" y="0"/>
                </a:lnTo>
                <a:lnTo>
                  <a:pt x="2221862" y="961001"/>
                </a:lnTo>
                <a:lnTo>
                  <a:pt x="1672746" y="1922001"/>
                </a:lnTo>
                <a:lnTo>
                  <a:pt x="549116" y="1922001"/>
                </a:lnTo>
                <a:lnTo>
                  <a:pt x="0" y="9610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7884" tIns="378193" rIns="427884" bIns="378193" numCol="1" spcCol="1270" anchor="ctr" anchorCtr="0">
            <a:noAutofit/>
          </a:bodyPr>
          <a:lstStyle/>
          <a:p>
            <a:pPr marL="0" lvl="0" indent="0" algn="ctr" defTabSz="2089150">
              <a:lnSpc>
                <a:spcPct val="90000"/>
              </a:lnSpc>
              <a:spcBef>
                <a:spcPct val="0"/>
              </a:spcBef>
              <a:spcAft>
                <a:spcPct val="35000"/>
              </a:spcAft>
              <a:buNone/>
            </a:pPr>
            <a:r>
              <a:rPr lang="en-US" sz="4400" b="1" kern="1200" dirty="0">
                <a:latin typeface="Acherus Grotesque" panose="02000505000000020004" pitchFamily="50" charset="0"/>
              </a:rPr>
              <a:t>Decision Making</a:t>
            </a:r>
          </a:p>
        </p:txBody>
      </p:sp>
      <p:sp>
        <p:nvSpPr>
          <p:cNvPr id="11" name="Freeform: Shape 10">
            <a:extLst>
              <a:ext uri="{FF2B5EF4-FFF2-40B4-BE49-F238E27FC236}">
                <a16:creationId xmlns:a16="http://schemas.microsoft.com/office/drawing/2014/main" id="{5A6CC4BD-D1A8-4499-B1F9-461694E1F085}"/>
              </a:ext>
            </a:extLst>
          </p:cNvPr>
          <p:cNvSpPr/>
          <p:nvPr/>
        </p:nvSpPr>
        <p:spPr>
          <a:xfrm>
            <a:off x="4500127" y="1439334"/>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Does the patient have the disease?</a:t>
            </a:r>
          </a:p>
        </p:txBody>
      </p:sp>
      <p:sp>
        <p:nvSpPr>
          <p:cNvPr id="13" name="Freeform: Shape 12">
            <a:extLst>
              <a:ext uri="{FF2B5EF4-FFF2-40B4-BE49-F238E27FC236}">
                <a16:creationId xmlns:a16="http://schemas.microsoft.com/office/drawing/2014/main" id="{4CA728F2-8AF4-4DF5-B246-9ADDE2577539}"/>
              </a:ext>
            </a:extLst>
          </p:cNvPr>
          <p:cNvSpPr/>
          <p:nvPr/>
        </p:nvSpPr>
        <p:spPr>
          <a:xfrm>
            <a:off x="7159112" y="240395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Which genetic and lifestyle factors are likely to lead to more severe illness symptoms?</a:t>
            </a:r>
          </a:p>
        </p:txBody>
      </p:sp>
      <p:sp>
        <p:nvSpPr>
          <p:cNvPr id="15" name="Freeform: Shape 14">
            <a:extLst>
              <a:ext uri="{FF2B5EF4-FFF2-40B4-BE49-F238E27FC236}">
                <a16:creationId xmlns:a16="http://schemas.microsoft.com/office/drawing/2014/main" id="{57CD09BC-13C3-4044-8B12-1071F07E8ECE}"/>
              </a:ext>
            </a:extLst>
          </p:cNvPr>
          <p:cNvSpPr/>
          <p:nvPr/>
        </p:nvSpPr>
        <p:spPr>
          <a:xfrm>
            <a:off x="7159112" y="4300282"/>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Has the criminal’s license plate been spotted on a traffic camera?</a:t>
            </a:r>
          </a:p>
        </p:txBody>
      </p:sp>
      <p:sp>
        <p:nvSpPr>
          <p:cNvPr id="17" name="Freeform: Shape 16">
            <a:extLst>
              <a:ext uri="{FF2B5EF4-FFF2-40B4-BE49-F238E27FC236}">
                <a16:creationId xmlns:a16="http://schemas.microsoft.com/office/drawing/2014/main" id="{0687FE8F-37EE-4C02-8A02-984223571349}"/>
              </a:ext>
            </a:extLst>
          </p:cNvPr>
          <p:cNvSpPr/>
          <p:nvPr/>
        </p:nvSpPr>
        <p:spPr>
          <a:xfrm>
            <a:off x="4500127" y="5265979"/>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What is the likely path and severity of the hurricane?</a:t>
            </a:r>
          </a:p>
        </p:txBody>
      </p:sp>
      <p:sp>
        <p:nvSpPr>
          <p:cNvPr id="19" name="Freeform: Shape 18">
            <a:extLst>
              <a:ext uri="{FF2B5EF4-FFF2-40B4-BE49-F238E27FC236}">
                <a16:creationId xmlns:a16="http://schemas.microsoft.com/office/drawing/2014/main" id="{EF3BE544-7C12-4D6D-B44E-32CAD55EBCD5}"/>
              </a:ext>
            </a:extLst>
          </p:cNvPr>
          <p:cNvSpPr/>
          <p:nvPr/>
        </p:nvSpPr>
        <p:spPr>
          <a:xfrm>
            <a:off x="1828799" y="4301360"/>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Based on the electronically submitted resumes, who </a:t>
            </a:r>
            <a:r>
              <a:rPr lang="en-US" sz="1600" dirty="0">
                <a:latin typeface="Acherus Grotesque" panose="02000505000000020004" pitchFamily="50" charset="0"/>
              </a:rPr>
              <a:t>are the top candidates for this job?</a:t>
            </a:r>
            <a:endParaRPr lang="en-US" sz="1600" kern="1200" dirty="0">
              <a:latin typeface="Acherus Grotesque" panose="02000505000000020004" pitchFamily="50" charset="0"/>
            </a:endParaRPr>
          </a:p>
        </p:txBody>
      </p:sp>
      <p:sp>
        <p:nvSpPr>
          <p:cNvPr id="20" name="Freeform: Shape 19">
            <a:extLst>
              <a:ext uri="{FF2B5EF4-FFF2-40B4-BE49-F238E27FC236}">
                <a16:creationId xmlns:a16="http://schemas.microsoft.com/office/drawing/2014/main" id="{BA42B8BC-40B6-4A2C-8F85-A781F3734B39}"/>
              </a:ext>
            </a:extLst>
          </p:cNvPr>
          <p:cNvSpPr/>
          <p:nvPr/>
        </p:nvSpPr>
        <p:spPr>
          <a:xfrm>
            <a:off x="1828799" y="2401795"/>
            <a:ext cx="2899287" cy="1568315"/>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0005" tIns="309305" rIns="350005" bIns="309305" numCol="1" spcCol="1270" anchor="ctr" anchorCtr="0">
            <a:noAutofit/>
          </a:bodyPr>
          <a:lstStyle/>
          <a:p>
            <a:pPr marL="0" lvl="0" indent="0" algn="ctr" defTabSz="1689100">
              <a:lnSpc>
                <a:spcPct val="90000"/>
              </a:lnSpc>
              <a:spcBef>
                <a:spcPct val="0"/>
              </a:spcBef>
              <a:spcAft>
                <a:spcPct val="35000"/>
              </a:spcAft>
              <a:buNone/>
            </a:pPr>
            <a:r>
              <a:rPr lang="en-US" sz="1600" kern="1200" dirty="0">
                <a:latin typeface="Acherus Grotesque" panose="02000505000000020004" pitchFamily="50" charset="0"/>
              </a:rPr>
              <a:t>Is this credit card fraud?</a:t>
            </a:r>
          </a:p>
        </p:txBody>
      </p:sp>
    </p:spTree>
    <p:extLst>
      <p:ext uri="{BB962C8B-B14F-4D97-AF65-F5344CB8AC3E}">
        <p14:creationId xmlns:p14="http://schemas.microsoft.com/office/powerpoint/2010/main" val="25646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3033A7-FEF4-4174-A544-7EC58E94A209}"/>
              </a:ext>
            </a:extLst>
          </p:cNvPr>
          <p:cNvSpPr>
            <a:spLocks noGrp="1"/>
          </p:cNvSpPr>
          <p:nvPr>
            <p:ph type="title"/>
          </p:nvPr>
        </p:nvSpPr>
        <p:spPr/>
        <p:txBody>
          <a:bodyPr>
            <a:normAutofit/>
          </a:bodyPr>
          <a:lstStyle/>
          <a:p>
            <a:r>
              <a:rPr lang="en-US" dirty="0"/>
              <a:t>Supervised versus unsupervised learning</a:t>
            </a:r>
          </a:p>
        </p:txBody>
      </p:sp>
      <p:sp>
        <p:nvSpPr>
          <p:cNvPr id="9" name="Rectangle 8">
            <a:extLst>
              <a:ext uri="{FF2B5EF4-FFF2-40B4-BE49-F238E27FC236}">
                <a16:creationId xmlns:a16="http://schemas.microsoft.com/office/drawing/2014/main" id="{0BCCABB4-E982-43A3-AB0F-2152E1EB3BC8}"/>
              </a:ext>
            </a:extLst>
          </p:cNvPr>
          <p:cNvSpPr/>
          <p:nvPr/>
        </p:nvSpPr>
        <p:spPr>
          <a:xfrm>
            <a:off x="5942719" y="2090057"/>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0" name="Rectangle: Rounded Corners 9">
            <a:extLst>
              <a:ext uri="{FF2B5EF4-FFF2-40B4-BE49-F238E27FC236}">
                <a16:creationId xmlns:a16="http://schemas.microsoft.com/office/drawing/2014/main" id="{293E0DAD-74D1-4270-B1DC-189D7ED2EE2F}"/>
              </a:ext>
            </a:extLst>
          </p:cNvPr>
          <p:cNvSpPr/>
          <p:nvPr/>
        </p:nvSpPr>
        <p:spPr>
          <a:xfrm>
            <a:off x="2645231" y="2046514"/>
            <a:ext cx="2307766"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1" name="Rectangle: Rounded Corners 10">
            <a:extLst>
              <a:ext uri="{FF2B5EF4-FFF2-40B4-BE49-F238E27FC236}">
                <a16:creationId xmlns:a16="http://schemas.microsoft.com/office/drawing/2014/main" id="{85410EF9-39D1-4219-BA62-E80CEDD1FAC1}"/>
              </a:ext>
            </a:extLst>
          </p:cNvPr>
          <p:cNvSpPr/>
          <p:nvPr/>
        </p:nvSpPr>
        <p:spPr>
          <a:xfrm>
            <a:off x="8784774" y="2046514"/>
            <a:ext cx="2307766"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OUTPUT(S)</a:t>
            </a:r>
          </a:p>
        </p:txBody>
      </p:sp>
      <p:sp>
        <p:nvSpPr>
          <p:cNvPr id="13" name="TextBox 12">
            <a:extLst>
              <a:ext uri="{FF2B5EF4-FFF2-40B4-BE49-F238E27FC236}">
                <a16:creationId xmlns:a16="http://schemas.microsoft.com/office/drawing/2014/main" id="{E4296608-D17B-4311-AC4B-AD78E7A571EF}"/>
              </a:ext>
            </a:extLst>
          </p:cNvPr>
          <p:cNvSpPr txBox="1"/>
          <p:nvPr/>
        </p:nvSpPr>
        <p:spPr>
          <a:xfrm>
            <a:off x="5719562" y="1712514"/>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14" name="Arrow: Right 13">
            <a:extLst>
              <a:ext uri="{FF2B5EF4-FFF2-40B4-BE49-F238E27FC236}">
                <a16:creationId xmlns:a16="http://schemas.microsoft.com/office/drawing/2014/main" id="{DBB3B50F-8C09-457A-B1D0-C4EFB533B60D}"/>
              </a:ext>
            </a:extLst>
          </p:cNvPr>
          <p:cNvSpPr/>
          <p:nvPr/>
        </p:nvSpPr>
        <p:spPr>
          <a:xfrm>
            <a:off x="5207624"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5" name="Arrow: Right 14">
            <a:extLst>
              <a:ext uri="{FF2B5EF4-FFF2-40B4-BE49-F238E27FC236}">
                <a16:creationId xmlns:a16="http://schemas.microsoft.com/office/drawing/2014/main" id="{CBDD6838-79BB-49BA-A22A-ED494E29931F}"/>
              </a:ext>
            </a:extLst>
          </p:cNvPr>
          <p:cNvSpPr/>
          <p:nvPr/>
        </p:nvSpPr>
        <p:spPr>
          <a:xfrm>
            <a:off x="8114112" y="2579913"/>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6" name="Content Placeholder 7">
            <a:extLst>
              <a:ext uri="{FF2B5EF4-FFF2-40B4-BE49-F238E27FC236}">
                <a16:creationId xmlns:a16="http://schemas.microsoft.com/office/drawing/2014/main" id="{5212773F-B87C-4A59-8AB3-299FB3A87D8F}"/>
              </a:ext>
            </a:extLst>
          </p:cNvPr>
          <p:cNvSpPr txBox="1">
            <a:spLocks/>
          </p:cNvSpPr>
          <p:nvPr/>
        </p:nvSpPr>
        <p:spPr>
          <a:xfrm>
            <a:off x="570309" y="3482159"/>
            <a:ext cx="11029615" cy="500700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latin typeface="Acherus Grotesque" panose="02000505000000020004" pitchFamily="50" charset="0"/>
            </a:endParaRPr>
          </a:p>
        </p:txBody>
      </p:sp>
      <p:sp>
        <p:nvSpPr>
          <p:cNvPr id="17" name="Rectangle 16">
            <a:extLst>
              <a:ext uri="{FF2B5EF4-FFF2-40B4-BE49-F238E27FC236}">
                <a16:creationId xmlns:a16="http://schemas.microsoft.com/office/drawing/2014/main" id="{E847CA78-26F0-4CD3-89DF-DD4343D5212F}"/>
              </a:ext>
            </a:extLst>
          </p:cNvPr>
          <p:cNvSpPr/>
          <p:nvPr/>
        </p:nvSpPr>
        <p:spPr>
          <a:xfrm>
            <a:off x="5951500" y="4593765"/>
            <a:ext cx="1894114" cy="1251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MACHINE LEARNING MODEL</a:t>
            </a:r>
          </a:p>
        </p:txBody>
      </p:sp>
      <p:sp>
        <p:nvSpPr>
          <p:cNvPr id="18" name="Rectangle: Rounded Corners 17">
            <a:extLst>
              <a:ext uri="{FF2B5EF4-FFF2-40B4-BE49-F238E27FC236}">
                <a16:creationId xmlns:a16="http://schemas.microsoft.com/office/drawing/2014/main" id="{0CF4ADD0-BE01-482C-AE25-2711B3BBD9AC}"/>
              </a:ext>
            </a:extLst>
          </p:cNvPr>
          <p:cNvSpPr/>
          <p:nvPr/>
        </p:nvSpPr>
        <p:spPr>
          <a:xfrm>
            <a:off x="2645230" y="4550222"/>
            <a:ext cx="2296884" cy="12954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INPUTS</a:t>
            </a:r>
          </a:p>
        </p:txBody>
      </p:sp>
      <p:sp>
        <p:nvSpPr>
          <p:cNvPr id="19" name="Rectangle: Rounded Corners 18">
            <a:extLst>
              <a:ext uri="{FF2B5EF4-FFF2-40B4-BE49-F238E27FC236}">
                <a16:creationId xmlns:a16="http://schemas.microsoft.com/office/drawing/2014/main" id="{F21EF046-E417-43F2-94C7-F594E97638BC}"/>
              </a:ext>
            </a:extLst>
          </p:cNvPr>
          <p:cNvSpPr/>
          <p:nvPr/>
        </p:nvSpPr>
        <p:spPr>
          <a:xfrm>
            <a:off x="8784138" y="4550222"/>
            <a:ext cx="2296884" cy="1295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PATTERNS,</a:t>
            </a:r>
          </a:p>
          <a:p>
            <a:pPr algn="ctr"/>
            <a:r>
              <a:rPr lang="en-US" sz="1800" dirty="0">
                <a:latin typeface="Acherus Grotesque" panose="02000505000000020004" pitchFamily="50" charset="0"/>
              </a:rPr>
              <a:t>RELATIONSHIPS, STRUCTURE</a:t>
            </a:r>
          </a:p>
        </p:txBody>
      </p:sp>
      <p:sp>
        <p:nvSpPr>
          <p:cNvPr id="20" name="TextBox 19">
            <a:extLst>
              <a:ext uri="{FF2B5EF4-FFF2-40B4-BE49-F238E27FC236}">
                <a16:creationId xmlns:a16="http://schemas.microsoft.com/office/drawing/2014/main" id="{713F2DEF-8217-4A38-A6A4-D12E25B3993E}"/>
              </a:ext>
            </a:extLst>
          </p:cNvPr>
          <p:cNvSpPr txBox="1"/>
          <p:nvPr/>
        </p:nvSpPr>
        <p:spPr>
          <a:xfrm>
            <a:off x="5728343" y="4216221"/>
            <a:ext cx="2340428" cy="369332"/>
          </a:xfrm>
          <a:prstGeom prst="rect">
            <a:avLst/>
          </a:prstGeom>
          <a:noFill/>
        </p:spPr>
        <p:txBody>
          <a:bodyPr wrap="square" rtlCol="0">
            <a:spAutoFit/>
          </a:bodyPr>
          <a:lstStyle/>
          <a:p>
            <a:pPr algn="ctr"/>
            <a:r>
              <a:rPr lang="en-US" sz="1800" dirty="0">
                <a:latin typeface="Acherus Grotesque" panose="02000505000000020004" pitchFamily="50" charset="0"/>
              </a:rPr>
              <a:t>“The Black Box”</a:t>
            </a:r>
          </a:p>
        </p:txBody>
      </p:sp>
      <p:sp>
        <p:nvSpPr>
          <p:cNvPr id="21" name="Arrow: Right 20">
            <a:extLst>
              <a:ext uri="{FF2B5EF4-FFF2-40B4-BE49-F238E27FC236}">
                <a16:creationId xmlns:a16="http://schemas.microsoft.com/office/drawing/2014/main" id="{266991D7-869C-441F-ADDB-4259BD4C67A5}"/>
              </a:ext>
            </a:extLst>
          </p:cNvPr>
          <p:cNvSpPr/>
          <p:nvPr/>
        </p:nvSpPr>
        <p:spPr>
          <a:xfrm>
            <a:off x="5196741"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2" name="Arrow: Right 21">
            <a:extLst>
              <a:ext uri="{FF2B5EF4-FFF2-40B4-BE49-F238E27FC236}">
                <a16:creationId xmlns:a16="http://schemas.microsoft.com/office/drawing/2014/main" id="{D800F7EC-DE82-4BC0-9923-9DFC2323A133}"/>
              </a:ext>
            </a:extLst>
          </p:cNvPr>
          <p:cNvSpPr/>
          <p:nvPr/>
        </p:nvSpPr>
        <p:spPr>
          <a:xfrm>
            <a:off x="8103229" y="5083621"/>
            <a:ext cx="587827" cy="27214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23" name="TextBox 22">
            <a:extLst>
              <a:ext uri="{FF2B5EF4-FFF2-40B4-BE49-F238E27FC236}">
                <a16:creationId xmlns:a16="http://schemas.microsoft.com/office/drawing/2014/main" id="{68D73EA8-7AA6-478E-8071-1930CF373AC9}"/>
              </a:ext>
            </a:extLst>
          </p:cNvPr>
          <p:cNvSpPr txBox="1"/>
          <p:nvPr/>
        </p:nvSpPr>
        <p:spPr>
          <a:xfrm>
            <a:off x="8784774" y="1391196"/>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Some tangible measurement(s)</a:t>
            </a:r>
          </a:p>
        </p:txBody>
      </p:sp>
      <p:sp>
        <p:nvSpPr>
          <p:cNvPr id="24" name="TextBox 23">
            <a:extLst>
              <a:ext uri="{FF2B5EF4-FFF2-40B4-BE49-F238E27FC236}">
                <a16:creationId xmlns:a16="http://schemas.microsoft.com/office/drawing/2014/main" id="{F7306121-F57D-4BF0-AFA7-BC15075FC9C9}"/>
              </a:ext>
            </a:extLst>
          </p:cNvPr>
          <p:cNvSpPr txBox="1"/>
          <p:nvPr/>
        </p:nvSpPr>
        <p:spPr>
          <a:xfrm>
            <a:off x="8778697" y="3898378"/>
            <a:ext cx="2307766" cy="646331"/>
          </a:xfrm>
          <a:prstGeom prst="rect">
            <a:avLst/>
          </a:prstGeom>
          <a:noFill/>
        </p:spPr>
        <p:txBody>
          <a:bodyPr wrap="square" rtlCol="0">
            <a:spAutoFit/>
          </a:bodyPr>
          <a:lstStyle/>
          <a:p>
            <a:pPr algn="ctr"/>
            <a:r>
              <a:rPr lang="en-US" sz="1800" dirty="0">
                <a:latin typeface="Acherus Grotesque" panose="02000505000000020004" pitchFamily="50" charset="0"/>
              </a:rPr>
              <a:t>In the context of domain knowledge</a:t>
            </a:r>
          </a:p>
        </p:txBody>
      </p:sp>
      <p:sp>
        <p:nvSpPr>
          <p:cNvPr id="25" name="TextBox 24">
            <a:extLst>
              <a:ext uri="{FF2B5EF4-FFF2-40B4-BE49-F238E27FC236}">
                <a16:creationId xmlns:a16="http://schemas.microsoft.com/office/drawing/2014/main" id="{ABE3CB3D-A11D-4704-88A7-3F54F36F608D}"/>
              </a:ext>
            </a:extLst>
          </p:cNvPr>
          <p:cNvSpPr txBox="1"/>
          <p:nvPr/>
        </p:nvSpPr>
        <p:spPr>
          <a:xfrm>
            <a:off x="655520" y="2371049"/>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Supervised Learning</a:t>
            </a:r>
          </a:p>
        </p:txBody>
      </p:sp>
      <p:sp>
        <p:nvSpPr>
          <p:cNvPr id="26" name="TextBox 25">
            <a:extLst>
              <a:ext uri="{FF2B5EF4-FFF2-40B4-BE49-F238E27FC236}">
                <a16:creationId xmlns:a16="http://schemas.microsoft.com/office/drawing/2014/main" id="{C891F45E-1D4D-4696-8B01-42F61A12BCE8}"/>
              </a:ext>
            </a:extLst>
          </p:cNvPr>
          <p:cNvSpPr txBox="1"/>
          <p:nvPr/>
        </p:nvSpPr>
        <p:spPr>
          <a:xfrm>
            <a:off x="740228" y="4874757"/>
            <a:ext cx="1735083" cy="646331"/>
          </a:xfrm>
          <a:prstGeom prst="rect">
            <a:avLst/>
          </a:prstGeom>
          <a:noFill/>
        </p:spPr>
        <p:txBody>
          <a:bodyPr wrap="square" rtlCol="0">
            <a:spAutoFit/>
          </a:bodyPr>
          <a:lstStyle/>
          <a:p>
            <a:pPr algn="ctr"/>
            <a:r>
              <a:rPr lang="en-US" sz="1800" dirty="0">
                <a:latin typeface="Acherus Grotesque" panose="02000505000000020004" pitchFamily="50" charset="0"/>
              </a:rPr>
              <a:t>Unsupervised Learning</a:t>
            </a:r>
          </a:p>
        </p:txBody>
      </p:sp>
      <p:cxnSp>
        <p:nvCxnSpPr>
          <p:cNvPr id="28" name="Straight Connector 27">
            <a:extLst>
              <a:ext uri="{FF2B5EF4-FFF2-40B4-BE49-F238E27FC236}">
                <a16:creationId xmlns:a16="http://schemas.microsoft.com/office/drawing/2014/main" id="{3EAA1BB3-07B4-47A0-983C-CFCE6539C308}"/>
              </a:ext>
            </a:extLst>
          </p:cNvPr>
          <p:cNvCxnSpPr/>
          <p:nvPr/>
        </p:nvCxnSpPr>
        <p:spPr>
          <a:xfrm>
            <a:off x="272143" y="3831771"/>
            <a:ext cx="1164771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DEC684-6DE7-4C3E-B40F-1BADFCA2A598}"/>
              </a:ext>
            </a:extLst>
          </p:cNvPr>
          <p:cNvSpPr txBox="1"/>
          <p:nvPr/>
        </p:nvSpPr>
        <p:spPr>
          <a:xfrm>
            <a:off x="8642552" y="5858055"/>
            <a:ext cx="2580057" cy="369332"/>
          </a:xfrm>
          <a:prstGeom prst="rect">
            <a:avLst/>
          </a:prstGeom>
          <a:noFill/>
        </p:spPr>
        <p:txBody>
          <a:bodyPr wrap="square" rtlCol="0">
            <a:spAutoFit/>
          </a:bodyPr>
          <a:lstStyle/>
          <a:p>
            <a:pPr algn="ctr"/>
            <a:r>
              <a:rPr lang="en-US" sz="1800" dirty="0">
                <a:latin typeface="Acherus Grotesque" panose="02000505000000020004" pitchFamily="50" charset="0"/>
              </a:rPr>
              <a:t>does it make sense?</a:t>
            </a:r>
          </a:p>
        </p:txBody>
      </p:sp>
      <p:sp>
        <p:nvSpPr>
          <p:cNvPr id="4" name="Footer Placeholder 3">
            <a:extLst>
              <a:ext uri="{FF2B5EF4-FFF2-40B4-BE49-F238E27FC236}">
                <a16:creationId xmlns:a16="http://schemas.microsoft.com/office/drawing/2014/main" id="{5CFF2BCC-8D03-408E-B2AA-6FEB488E3349}"/>
              </a:ext>
            </a:extLst>
          </p:cNvPr>
          <p:cNvSpPr>
            <a:spLocks noGrp="1"/>
          </p:cNvSpPr>
          <p:nvPr>
            <p:ph type="ftr" sz="quarter" idx="11"/>
          </p:nvPr>
        </p:nvSpPr>
        <p:spPr/>
        <p:txBody>
          <a:bodyPr/>
          <a:lstStyle/>
          <a:p>
            <a:r>
              <a:rPr lang="en-US" dirty="0"/>
              <a:t>Introduction to Machine Learning Day 2</a:t>
            </a:r>
          </a:p>
        </p:txBody>
      </p:sp>
      <p:sp>
        <p:nvSpPr>
          <p:cNvPr id="5" name="Slide Number Placeholder 4">
            <a:extLst>
              <a:ext uri="{FF2B5EF4-FFF2-40B4-BE49-F238E27FC236}">
                <a16:creationId xmlns:a16="http://schemas.microsoft.com/office/drawing/2014/main" id="{6E9CFDDB-7051-4C25-9551-C9375255B3DF}"/>
              </a:ext>
            </a:extLst>
          </p:cNvPr>
          <p:cNvSpPr>
            <a:spLocks noGrp="1"/>
          </p:cNvSpPr>
          <p:nvPr>
            <p:ph type="sldNum" sz="quarter" idx="12"/>
          </p:nvPr>
        </p:nvSpPr>
        <p:spPr/>
        <p:txBody>
          <a:bodyPr/>
          <a:lstStyle/>
          <a:p>
            <a:fld id="{8E06CFEE-053A-4A40-A88B-A288F0289482}" type="slidenum">
              <a:rPr lang="en-US" smtClean="0"/>
              <a:t>4</a:t>
            </a:fld>
            <a:endParaRPr lang="en-US"/>
          </a:p>
        </p:txBody>
      </p:sp>
      <p:sp>
        <p:nvSpPr>
          <p:cNvPr id="27" name="Rectangle 26">
            <a:extLst>
              <a:ext uri="{FF2B5EF4-FFF2-40B4-BE49-F238E27FC236}">
                <a16:creationId xmlns:a16="http://schemas.microsoft.com/office/drawing/2014/main" id="{D2C0B8FD-B62A-4A13-911A-248975AC2A62}"/>
              </a:ext>
            </a:extLst>
          </p:cNvPr>
          <p:cNvSpPr/>
          <p:nvPr/>
        </p:nvSpPr>
        <p:spPr>
          <a:xfrm>
            <a:off x="266818" y="1245427"/>
            <a:ext cx="11647714" cy="240101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64351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118D-F8B2-4820-BE85-35668FB27EAB}"/>
              </a:ext>
            </a:extLst>
          </p:cNvPr>
          <p:cNvSpPr>
            <a:spLocks noGrp="1"/>
          </p:cNvSpPr>
          <p:nvPr>
            <p:ph type="title"/>
          </p:nvPr>
        </p:nvSpPr>
        <p:spPr/>
        <p:txBody>
          <a:bodyPr>
            <a:normAutofit/>
          </a:bodyPr>
          <a:lstStyle/>
          <a:p>
            <a:r>
              <a:rPr lang="en-US" dirty="0"/>
              <a:t>Supervised learning method selection is based on the response type</a:t>
            </a:r>
          </a:p>
        </p:txBody>
      </p:sp>
      <p:sp>
        <p:nvSpPr>
          <p:cNvPr id="3" name="Footer Placeholder 2">
            <a:extLst>
              <a:ext uri="{FF2B5EF4-FFF2-40B4-BE49-F238E27FC236}">
                <a16:creationId xmlns:a16="http://schemas.microsoft.com/office/drawing/2014/main" id="{BCF5D2E3-1E6D-4F69-BA4C-C9E640C13756}"/>
              </a:ext>
            </a:extLst>
          </p:cNvPr>
          <p:cNvSpPr>
            <a:spLocks noGrp="1"/>
          </p:cNvSpPr>
          <p:nvPr>
            <p:ph type="ftr" sz="quarter" idx="11"/>
          </p:nvPr>
        </p:nvSpPr>
        <p:spPr/>
        <p:txBody>
          <a:bodyPr/>
          <a:lstStyle/>
          <a:p>
            <a:r>
              <a:rPr lang="en-US" dirty="0"/>
              <a:t>Introduction to Machine Learning Day 2</a:t>
            </a:r>
          </a:p>
        </p:txBody>
      </p:sp>
      <p:sp>
        <p:nvSpPr>
          <p:cNvPr id="9" name="Rectangle: Rounded Corners 8">
            <a:extLst>
              <a:ext uri="{FF2B5EF4-FFF2-40B4-BE49-F238E27FC236}">
                <a16:creationId xmlns:a16="http://schemas.microsoft.com/office/drawing/2014/main" id="{D53ACC5D-399D-4E8E-A17A-1689EE411B43}"/>
              </a:ext>
            </a:extLst>
          </p:cNvPr>
          <p:cNvSpPr/>
          <p:nvPr/>
        </p:nvSpPr>
        <p:spPr>
          <a:xfrm>
            <a:off x="4295396" y="1525246"/>
            <a:ext cx="3178629" cy="794657"/>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latin typeface="Acherus Grotesque" panose="02000505000000020004" pitchFamily="50" charset="0"/>
              </a:rPr>
              <a:t>Is my response quantitative or qualitative?</a:t>
            </a:r>
          </a:p>
        </p:txBody>
      </p:sp>
      <p:sp>
        <p:nvSpPr>
          <p:cNvPr id="10" name="Rectangle: Rounded Corners 9">
            <a:extLst>
              <a:ext uri="{FF2B5EF4-FFF2-40B4-BE49-F238E27FC236}">
                <a16:creationId xmlns:a16="http://schemas.microsoft.com/office/drawing/2014/main" id="{39545170-AEDE-4892-A0D5-7CA34969F207}"/>
              </a:ext>
            </a:extLst>
          </p:cNvPr>
          <p:cNvSpPr/>
          <p:nvPr/>
        </p:nvSpPr>
        <p:spPr>
          <a:xfrm>
            <a:off x="2575264" y="3101265"/>
            <a:ext cx="3178629" cy="794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regression</a:t>
            </a:r>
            <a:r>
              <a:rPr lang="en-US" sz="1800" dirty="0">
                <a:latin typeface="Acherus Grotesque" panose="02000505000000020004" pitchFamily="50" charset="0"/>
              </a:rPr>
              <a:t> method</a:t>
            </a:r>
          </a:p>
        </p:txBody>
      </p:sp>
      <p:sp>
        <p:nvSpPr>
          <p:cNvPr id="11" name="Rectangle: Rounded Corners 10">
            <a:extLst>
              <a:ext uri="{FF2B5EF4-FFF2-40B4-BE49-F238E27FC236}">
                <a16:creationId xmlns:a16="http://schemas.microsoft.com/office/drawing/2014/main" id="{F3C14CF1-709F-489B-8C3B-A2CA90B73E22}"/>
              </a:ext>
            </a:extLst>
          </p:cNvPr>
          <p:cNvSpPr/>
          <p:nvPr/>
        </p:nvSpPr>
        <p:spPr>
          <a:xfrm>
            <a:off x="6146347" y="3130946"/>
            <a:ext cx="3178629" cy="7946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latin typeface="Acherus Grotesque" panose="02000505000000020004" pitchFamily="50" charset="0"/>
              </a:rPr>
              <a:t>Typically use </a:t>
            </a:r>
            <a:r>
              <a:rPr lang="en-US" sz="1800" b="1" i="1" u="sng" dirty="0">
                <a:latin typeface="Acherus Grotesque" panose="02000505000000020004" pitchFamily="50" charset="0"/>
              </a:rPr>
              <a:t>classification</a:t>
            </a:r>
            <a:r>
              <a:rPr lang="en-US" sz="1800" dirty="0">
                <a:latin typeface="Acherus Grotesque" panose="02000505000000020004" pitchFamily="50" charset="0"/>
              </a:rPr>
              <a:t> method</a:t>
            </a:r>
          </a:p>
        </p:txBody>
      </p:sp>
      <p:cxnSp>
        <p:nvCxnSpPr>
          <p:cNvPr id="12" name="Straight Arrow Connector 11">
            <a:extLst>
              <a:ext uri="{FF2B5EF4-FFF2-40B4-BE49-F238E27FC236}">
                <a16:creationId xmlns:a16="http://schemas.microsoft.com/office/drawing/2014/main" id="{D3B0A4C5-32EB-4AB0-85FD-2C7A80B14732}"/>
              </a:ext>
            </a:extLst>
          </p:cNvPr>
          <p:cNvCxnSpPr>
            <a:stCxn id="9" idx="2"/>
            <a:endCxn id="10" idx="0"/>
          </p:cNvCxnSpPr>
          <p:nvPr/>
        </p:nvCxnSpPr>
        <p:spPr>
          <a:xfrm flipH="1">
            <a:off x="4164579" y="2319903"/>
            <a:ext cx="1720132" cy="78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36C6-580A-4928-9BB6-4F698DA0406E}"/>
              </a:ext>
            </a:extLst>
          </p:cNvPr>
          <p:cNvCxnSpPr>
            <a:stCxn id="9" idx="2"/>
            <a:endCxn id="11" idx="0"/>
          </p:cNvCxnSpPr>
          <p:nvPr/>
        </p:nvCxnSpPr>
        <p:spPr>
          <a:xfrm>
            <a:off x="5884711" y="2319903"/>
            <a:ext cx="1850951" cy="81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502CAE-A6A1-4674-BBE5-9EC74FC6C0E2}"/>
              </a:ext>
            </a:extLst>
          </p:cNvPr>
          <p:cNvSpPr txBox="1"/>
          <p:nvPr/>
        </p:nvSpPr>
        <p:spPr>
          <a:xfrm>
            <a:off x="2974555"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Quantitative</a:t>
            </a:r>
          </a:p>
        </p:txBody>
      </p:sp>
      <p:sp>
        <p:nvSpPr>
          <p:cNvPr id="15" name="TextBox 14">
            <a:extLst>
              <a:ext uri="{FF2B5EF4-FFF2-40B4-BE49-F238E27FC236}">
                <a16:creationId xmlns:a16="http://schemas.microsoft.com/office/drawing/2014/main" id="{48F20326-1DA6-4CAC-AC78-62155581E601}"/>
              </a:ext>
            </a:extLst>
          </p:cNvPr>
          <p:cNvSpPr txBox="1"/>
          <p:nvPr/>
        </p:nvSpPr>
        <p:spPr>
          <a:xfrm>
            <a:off x="7489171" y="2608674"/>
            <a:ext cx="1872867" cy="369332"/>
          </a:xfrm>
          <a:prstGeom prst="rect">
            <a:avLst/>
          </a:prstGeom>
          <a:noFill/>
        </p:spPr>
        <p:txBody>
          <a:bodyPr wrap="square" rtlCol="0">
            <a:spAutoFit/>
          </a:bodyPr>
          <a:lstStyle/>
          <a:p>
            <a:r>
              <a:rPr lang="en-US" sz="1800" dirty="0">
                <a:latin typeface="Acherus Grotesque" panose="02000505000000020004" pitchFamily="50" charset="0"/>
              </a:rPr>
              <a:t>Qualitative</a:t>
            </a:r>
          </a:p>
        </p:txBody>
      </p:sp>
      <p:sp>
        <p:nvSpPr>
          <p:cNvPr id="16" name="TextBox 15">
            <a:extLst>
              <a:ext uri="{FF2B5EF4-FFF2-40B4-BE49-F238E27FC236}">
                <a16:creationId xmlns:a16="http://schemas.microsoft.com/office/drawing/2014/main" id="{3761A26B-35B0-4F21-AA9E-D1D003A0A2A0}"/>
              </a:ext>
            </a:extLst>
          </p:cNvPr>
          <p:cNvSpPr txBox="1"/>
          <p:nvPr/>
        </p:nvSpPr>
        <p:spPr>
          <a:xfrm>
            <a:off x="581193" y="2645832"/>
            <a:ext cx="2060179" cy="1477328"/>
          </a:xfrm>
          <a:prstGeom prst="rect">
            <a:avLst/>
          </a:prstGeom>
          <a:noFill/>
          <a:ln>
            <a:solidFill>
              <a:schemeClr val="accent1"/>
            </a:solidFill>
          </a:ln>
        </p:spPr>
        <p:txBody>
          <a:bodyPr wrap="none" rtlCol="0">
            <a:spAutoFit/>
          </a:bodyPr>
          <a:lstStyle/>
          <a:p>
            <a:r>
              <a:rPr lang="en-US" sz="1800" dirty="0">
                <a:latin typeface="Acherus Grotesque" panose="02000505000000020004" pitchFamily="50" charset="0"/>
              </a:rPr>
              <a:t>Age</a:t>
            </a:r>
          </a:p>
          <a:p>
            <a:r>
              <a:rPr lang="en-US" sz="1800" dirty="0">
                <a:latin typeface="Acherus Grotesque" panose="02000505000000020004" pitchFamily="50" charset="0"/>
              </a:rPr>
              <a:t>Height</a:t>
            </a:r>
          </a:p>
          <a:p>
            <a:r>
              <a:rPr lang="en-US" sz="1800" dirty="0">
                <a:latin typeface="Acherus Grotesque" panose="02000505000000020004" pitchFamily="50" charset="0"/>
              </a:rPr>
              <a:t>Income</a:t>
            </a:r>
          </a:p>
          <a:p>
            <a:r>
              <a:rPr lang="en-US" sz="1800" dirty="0">
                <a:latin typeface="Acherus Grotesque" panose="02000505000000020004" pitchFamily="50" charset="0"/>
              </a:rPr>
              <a:t>Stock Price</a:t>
            </a:r>
          </a:p>
          <a:p>
            <a:r>
              <a:rPr lang="en-US" sz="1800" dirty="0">
                <a:latin typeface="Acherus Grotesque" panose="02000505000000020004" pitchFamily="50" charset="0"/>
              </a:rPr>
              <a:t>Tensile Strength</a:t>
            </a:r>
          </a:p>
        </p:txBody>
      </p:sp>
      <p:sp>
        <p:nvSpPr>
          <p:cNvPr id="17" name="TextBox 16">
            <a:extLst>
              <a:ext uri="{FF2B5EF4-FFF2-40B4-BE49-F238E27FC236}">
                <a16:creationId xmlns:a16="http://schemas.microsoft.com/office/drawing/2014/main" id="{36B3A281-1DBB-4756-996A-A46477F7B835}"/>
              </a:ext>
            </a:extLst>
          </p:cNvPr>
          <p:cNvSpPr txBox="1"/>
          <p:nvPr/>
        </p:nvSpPr>
        <p:spPr>
          <a:xfrm>
            <a:off x="9455794" y="2728751"/>
            <a:ext cx="2568332" cy="1477328"/>
          </a:xfrm>
          <a:prstGeom prst="rect">
            <a:avLst/>
          </a:prstGeom>
          <a:noFill/>
          <a:ln>
            <a:solidFill>
              <a:schemeClr val="accent2">
                <a:lumMod val="75000"/>
              </a:schemeClr>
            </a:solidFill>
          </a:ln>
        </p:spPr>
        <p:txBody>
          <a:bodyPr wrap="none" rtlCol="0">
            <a:spAutoFit/>
          </a:bodyPr>
          <a:lstStyle/>
          <a:p>
            <a:r>
              <a:rPr lang="en-US" sz="1800" dirty="0">
                <a:latin typeface="Acherus Grotesque" panose="02000505000000020004" pitchFamily="50" charset="0"/>
              </a:rPr>
              <a:t>Blood Type</a:t>
            </a:r>
          </a:p>
          <a:p>
            <a:r>
              <a:rPr lang="en-US" sz="1800" dirty="0">
                <a:latin typeface="Acherus Grotesque" panose="02000505000000020004" pitchFamily="50" charset="0"/>
              </a:rPr>
              <a:t>Default on Debt (y/n)</a:t>
            </a:r>
          </a:p>
          <a:p>
            <a:r>
              <a:rPr lang="en-US" sz="1800" dirty="0">
                <a:latin typeface="Acherus Grotesque" panose="02000505000000020004" pitchFamily="50" charset="0"/>
              </a:rPr>
              <a:t>Cancer Stage</a:t>
            </a:r>
          </a:p>
          <a:p>
            <a:r>
              <a:rPr lang="en-US" sz="1800" dirty="0">
                <a:latin typeface="Acherus Grotesque" panose="02000505000000020004" pitchFamily="50" charset="0"/>
              </a:rPr>
              <a:t>Brand Purchased</a:t>
            </a:r>
          </a:p>
          <a:p>
            <a:r>
              <a:rPr lang="en-US" sz="1800" dirty="0">
                <a:latin typeface="Acherus Grotesque" panose="02000505000000020004" pitchFamily="50" charset="0"/>
              </a:rPr>
              <a:t>Species</a:t>
            </a:r>
          </a:p>
        </p:txBody>
      </p:sp>
      <p:sp>
        <p:nvSpPr>
          <p:cNvPr id="20" name="Rectangle 19">
            <a:extLst>
              <a:ext uri="{FF2B5EF4-FFF2-40B4-BE49-F238E27FC236}">
                <a16:creationId xmlns:a16="http://schemas.microsoft.com/office/drawing/2014/main" id="{C73812E5-5F70-4B17-B273-7A50DBB05776}"/>
              </a:ext>
            </a:extLst>
          </p:cNvPr>
          <p:cNvSpPr/>
          <p:nvPr/>
        </p:nvSpPr>
        <p:spPr>
          <a:xfrm>
            <a:off x="2850018" y="4874361"/>
            <a:ext cx="6096000" cy="923330"/>
          </a:xfrm>
          <a:prstGeom prst="rect">
            <a:avLst/>
          </a:prstGeom>
        </p:spPr>
        <p:txBody>
          <a:bodyPr>
            <a:spAutoFit/>
          </a:bodyPr>
          <a:lstStyle/>
          <a:p>
            <a:pPr algn="ctr"/>
            <a:r>
              <a:rPr lang="en-US" sz="1800" b="1" dirty="0">
                <a:latin typeface="Acherus Grotesque" panose="02000505000000020004" pitchFamily="50" charset="0"/>
              </a:rPr>
              <a:t>What about the predictors?  </a:t>
            </a:r>
          </a:p>
          <a:p>
            <a:pPr algn="ctr"/>
            <a:r>
              <a:rPr lang="en-US" sz="1800" dirty="0">
                <a:latin typeface="Acherus Grotesque" panose="02000505000000020004" pitchFamily="50" charset="0"/>
              </a:rPr>
              <a:t>For most methods, predictors can be </a:t>
            </a:r>
          </a:p>
          <a:p>
            <a:pPr algn="ctr"/>
            <a:r>
              <a:rPr lang="en-US" sz="1800" dirty="0">
                <a:latin typeface="Acherus Grotesque" panose="02000505000000020004" pitchFamily="50" charset="0"/>
              </a:rPr>
              <a:t>either quantitative or qualitative.</a:t>
            </a:r>
          </a:p>
        </p:txBody>
      </p:sp>
      <p:sp>
        <p:nvSpPr>
          <p:cNvPr id="22" name="Thought Bubble: Cloud 21">
            <a:extLst>
              <a:ext uri="{FF2B5EF4-FFF2-40B4-BE49-F238E27FC236}">
                <a16:creationId xmlns:a16="http://schemas.microsoft.com/office/drawing/2014/main" id="{A0FB4F82-9804-4345-9521-F01F1526DBB5}"/>
              </a:ext>
            </a:extLst>
          </p:cNvPr>
          <p:cNvSpPr/>
          <p:nvPr/>
        </p:nvSpPr>
        <p:spPr>
          <a:xfrm rot="16200000" flipH="1">
            <a:off x="641970" y="4292721"/>
            <a:ext cx="1491923" cy="2166257"/>
          </a:xfrm>
          <a:prstGeom prst="cloudCallout">
            <a:avLst>
              <a:gd name="adj1" fmla="val -77707"/>
              <a:gd name="adj2" fmla="val 43404"/>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Continuous Measures</a:t>
            </a:r>
          </a:p>
        </p:txBody>
      </p:sp>
      <p:sp>
        <p:nvSpPr>
          <p:cNvPr id="23" name="Thought Bubble: Cloud 22">
            <a:extLst>
              <a:ext uri="{FF2B5EF4-FFF2-40B4-BE49-F238E27FC236}">
                <a16:creationId xmlns:a16="http://schemas.microsoft.com/office/drawing/2014/main" id="{1322556A-E272-4B88-82DB-1BFA6B75CCA3}"/>
              </a:ext>
            </a:extLst>
          </p:cNvPr>
          <p:cNvSpPr/>
          <p:nvPr/>
        </p:nvSpPr>
        <p:spPr>
          <a:xfrm rot="16200000" flipH="1">
            <a:off x="10079412" y="3875453"/>
            <a:ext cx="1251859" cy="2760730"/>
          </a:xfrm>
          <a:prstGeom prst="cloudCallout">
            <a:avLst>
              <a:gd name="adj1" fmla="val -77523"/>
              <a:gd name="adj2" fmla="val -36268"/>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1800" dirty="0">
                <a:latin typeface="Acherus Grotesque" panose="02000505000000020004" pitchFamily="50" charset="0"/>
              </a:rPr>
              <a:t>Discrete:  Nominal or Ordinal</a:t>
            </a:r>
          </a:p>
        </p:txBody>
      </p:sp>
      <p:sp>
        <p:nvSpPr>
          <p:cNvPr id="4" name="Slide Number Placeholder 3">
            <a:extLst>
              <a:ext uri="{FF2B5EF4-FFF2-40B4-BE49-F238E27FC236}">
                <a16:creationId xmlns:a16="http://schemas.microsoft.com/office/drawing/2014/main" id="{79192913-3216-4990-A207-6D407ECF751B}"/>
              </a:ext>
            </a:extLst>
          </p:cNvPr>
          <p:cNvSpPr>
            <a:spLocks noGrp="1"/>
          </p:cNvSpPr>
          <p:nvPr>
            <p:ph type="sldNum" sz="quarter" idx="12"/>
          </p:nvPr>
        </p:nvSpPr>
        <p:spPr/>
        <p:txBody>
          <a:bodyPr/>
          <a:lstStyle/>
          <a:p>
            <a:fld id="{8E06CFEE-053A-4A40-A88B-A288F0289482}" type="slidenum">
              <a:rPr lang="en-US" smtClean="0"/>
              <a:t>5</a:t>
            </a:fld>
            <a:endParaRPr lang="en-US"/>
          </a:p>
        </p:txBody>
      </p:sp>
      <p:sp>
        <p:nvSpPr>
          <p:cNvPr id="18" name="Rectangle 17">
            <a:extLst>
              <a:ext uri="{FF2B5EF4-FFF2-40B4-BE49-F238E27FC236}">
                <a16:creationId xmlns:a16="http://schemas.microsoft.com/office/drawing/2014/main" id="{2FE49866-CC27-4571-9CBF-9304E41A9719}"/>
              </a:ext>
            </a:extLst>
          </p:cNvPr>
          <p:cNvSpPr/>
          <p:nvPr/>
        </p:nvSpPr>
        <p:spPr>
          <a:xfrm>
            <a:off x="114248" y="2575724"/>
            <a:ext cx="5860012" cy="180941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Tree>
    <p:extLst>
      <p:ext uri="{BB962C8B-B14F-4D97-AF65-F5344CB8AC3E}">
        <p14:creationId xmlns:p14="http://schemas.microsoft.com/office/powerpoint/2010/main" val="402273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C49A-C140-4F44-A078-5D8D790C185D}"/>
              </a:ext>
            </a:extLst>
          </p:cNvPr>
          <p:cNvSpPr>
            <a:spLocks noGrp="1"/>
          </p:cNvSpPr>
          <p:nvPr>
            <p:ph type="title"/>
          </p:nvPr>
        </p:nvSpPr>
        <p:spPr/>
        <p:txBody>
          <a:bodyPr>
            <a:normAutofit/>
          </a:bodyPr>
          <a:lstStyle/>
          <a:p>
            <a:r>
              <a:rPr lang="en-US" dirty="0"/>
              <a:t>Two methods of estimation</a:t>
            </a:r>
          </a:p>
        </p:txBody>
      </p:sp>
      <p:sp>
        <p:nvSpPr>
          <p:cNvPr id="3" name="Content Placeholder 2">
            <a:extLst>
              <a:ext uri="{FF2B5EF4-FFF2-40B4-BE49-F238E27FC236}">
                <a16:creationId xmlns:a16="http://schemas.microsoft.com/office/drawing/2014/main" id="{EDBF4F5C-2FA3-47FA-8312-21C2F2EA6AA0}"/>
              </a:ext>
            </a:extLst>
          </p:cNvPr>
          <p:cNvSpPr>
            <a:spLocks noGrp="1"/>
          </p:cNvSpPr>
          <p:nvPr>
            <p:ph sz="half" idx="1"/>
          </p:nvPr>
        </p:nvSpPr>
        <p:spPr>
          <a:xfrm>
            <a:off x="765048" y="2688648"/>
            <a:ext cx="5181600" cy="3291840"/>
          </a:xfrm>
        </p:spPr>
        <p:txBody>
          <a:bodyPr/>
          <a:lstStyle/>
          <a:p>
            <a:r>
              <a:rPr lang="en-US" sz="2000" dirty="0"/>
              <a:t>Inference focused</a:t>
            </a:r>
          </a:p>
          <a:p>
            <a:r>
              <a:rPr lang="en-US" sz="2000" dirty="0"/>
              <a:t>Select a model which involves an assumption about the functional form of </a:t>
            </a:r>
            <a:r>
              <a:rPr lang="en-US" sz="2000" i="1" dirty="0"/>
              <a:t>f</a:t>
            </a:r>
            <a:r>
              <a:rPr lang="en-US" sz="2000" dirty="0"/>
              <a:t>. Train the model and estimate parameters.</a:t>
            </a:r>
          </a:p>
          <a:p>
            <a:r>
              <a:rPr lang="en-US" sz="2000" dirty="0"/>
              <a:t>Example:</a:t>
            </a:r>
          </a:p>
          <a:p>
            <a:pPr lvl="1"/>
            <a:r>
              <a:rPr lang="en-US" sz="1800" i="1" dirty="0"/>
              <a:t>f </a:t>
            </a:r>
            <a:r>
              <a:rPr lang="en-US" sz="1800" dirty="0"/>
              <a:t>is linear in X: </a:t>
            </a:r>
            <a:r>
              <a:rPr lang="en-US" sz="1800" i="1" dirty="0"/>
              <a:t>f(X) = </a:t>
            </a:r>
            <a:r>
              <a:rPr lang="el-GR" sz="1800" i="1" dirty="0"/>
              <a:t>β</a:t>
            </a:r>
            <a:r>
              <a:rPr lang="en-US" sz="1800" i="1" baseline="-25000" dirty="0"/>
              <a:t>0</a:t>
            </a:r>
            <a:r>
              <a:rPr lang="en-US" sz="1800" i="1" dirty="0"/>
              <a:t>+</a:t>
            </a:r>
            <a:r>
              <a:rPr lang="el-GR" sz="1800" i="1" dirty="0"/>
              <a:t>β</a:t>
            </a:r>
            <a:r>
              <a:rPr lang="en-US" sz="1800" i="1" baseline="-25000" dirty="0"/>
              <a:t>1</a:t>
            </a:r>
            <a:r>
              <a:rPr lang="en-US" sz="1800" i="1" dirty="0"/>
              <a:t>X</a:t>
            </a:r>
            <a:r>
              <a:rPr lang="en-US" sz="1800" i="1" baseline="-25000" dirty="0"/>
              <a:t>1</a:t>
            </a:r>
            <a:r>
              <a:rPr lang="en-US" sz="1800" i="1" dirty="0"/>
              <a:t> + </a:t>
            </a:r>
            <a:r>
              <a:rPr lang="el-GR" sz="1800" i="1" dirty="0"/>
              <a:t>β</a:t>
            </a:r>
            <a:r>
              <a:rPr lang="en-US" sz="1800" i="1" baseline="-25000" dirty="0"/>
              <a:t>2</a:t>
            </a:r>
            <a:r>
              <a:rPr lang="en-US" sz="1800" i="1" dirty="0"/>
              <a:t>X</a:t>
            </a:r>
            <a:r>
              <a:rPr lang="en-US" sz="1800" i="1" baseline="-25000" dirty="0"/>
              <a:t>2</a:t>
            </a:r>
            <a:r>
              <a:rPr lang="en-US" sz="1800" i="1" dirty="0"/>
              <a:t> +…+</a:t>
            </a:r>
            <a:r>
              <a:rPr lang="el-GR" sz="1800" i="1" dirty="0"/>
              <a:t> β</a:t>
            </a:r>
            <a:r>
              <a:rPr lang="en-US" sz="1800" i="1" baseline="-25000" dirty="0" err="1"/>
              <a:t>p</a:t>
            </a:r>
            <a:r>
              <a:rPr lang="en-US" sz="1800" i="1" dirty="0" err="1"/>
              <a:t>X</a:t>
            </a:r>
            <a:r>
              <a:rPr lang="en-US" sz="1800" i="1" baseline="-25000" dirty="0" err="1"/>
              <a:t>p</a:t>
            </a:r>
            <a:endParaRPr lang="en-US" sz="1800" i="1" baseline="-25000" dirty="0"/>
          </a:p>
          <a:p>
            <a:pPr marL="0" indent="0">
              <a:buNone/>
            </a:pPr>
            <a:endParaRPr lang="en-US" sz="2000" dirty="0"/>
          </a:p>
        </p:txBody>
      </p:sp>
      <p:sp>
        <p:nvSpPr>
          <p:cNvPr id="4" name="Content Placeholder 3">
            <a:extLst>
              <a:ext uri="{FF2B5EF4-FFF2-40B4-BE49-F238E27FC236}">
                <a16:creationId xmlns:a16="http://schemas.microsoft.com/office/drawing/2014/main" id="{84471624-3060-4D55-A85E-EADEAC5A25C9}"/>
              </a:ext>
            </a:extLst>
          </p:cNvPr>
          <p:cNvSpPr>
            <a:spLocks noGrp="1"/>
          </p:cNvSpPr>
          <p:nvPr>
            <p:ph sz="half" idx="2"/>
          </p:nvPr>
        </p:nvSpPr>
        <p:spPr>
          <a:xfrm>
            <a:off x="6237303" y="2688648"/>
            <a:ext cx="5181600" cy="3291840"/>
          </a:xfrm>
        </p:spPr>
        <p:txBody>
          <a:bodyPr>
            <a:normAutofit/>
          </a:bodyPr>
          <a:lstStyle/>
          <a:p>
            <a:r>
              <a:rPr lang="en-US" sz="2000" dirty="0"/>
              <a:t>Prediction focused</a:t>
            </a:r>
          </a:p>
          <a:p>
            <a:r>
              <a:rPr lang="en-US" sz="2000" dirty="0"/>
              <a:t>Does not make explicit assumptions about the functional form of f. Can fit wider range of possible shapes for </a:t>
            </a:r>
            <a:r>
              <a:rPr lang="en-US" sz="2000" i="1" dirty="0"/>
              <a:t>f</a:t>
            </a:r>
            <a:r>
              <a:rPr lang="en-US" sz="2000" dirty="0"/>
              <a:t>, but at that cost of needing a larger number of observations.</a:t>
            </a:r>
          </a:p>
          <a:p>
            <a:r>
              <a:rPr lang="en-US" sz="2000" dirty="0"/>
              <a:t>Example:  </a:t>
            </a:r>
          </a:p>
          <a:p>
            <a:pPr lvl="1"/>
            <a:r>
              <a:rPr lang="en-US" sz="1800" dirty="0"/>
              <a:t>Splines</a:t>
            </a:r>
          </a:p>
          <a:p>
            <a:endParaRPr lang="en-US" sz="2000" dirty="0"/>
          </a:p>
        </p:txBody>
      </p:sp>
      <p:sp>
        <p:nvSpPr>
          <p:cNvPr id="8" name="Footer Placeholder 7">
            <a:extLst>
              <a:ext uri="{FF2B5EF4-FFF2-40B4-BE49-F238E27FC236}">
                <a16:creationId xmlns:a16="http://schemas.microsoft.com/office/drawing/2014/main" id="{CAC23196-DB5F-4897-BB0E-B0A9F109E8D7}"/>
              </a:ext>
            </a:extLst>
          </p:cNvPr>
          <p:cNvSpPr>
            <a:spLocks noGrp="1"/>
          </p:cNvSpPr>
          <p:nvPr>
            <p:ph type="ftr" sz="quarter" idx="11"/>
          </p:nvPr>
        </p:nvSpPr>
        <p:spPr/>
        <p:txBody>
          <a:bodyPr/>
          <a:lstStyle/>
          <a:p>
            <a:r>
              <a:rPr lang="en-US" dirty="0"/>
              <a:t>Introduction to Machine Learning Day 2</a:t>
            </a:r>
          </a:p>
        </p:txBody>
      </p:sp>
      <p:sp>
        <p:nvSpPr>
          <p:cNvPr id="6" name="Rectangle: Rounded Corners 5">
            <a:extLst>
              <a:ext uri="{FF2B5EF4-FFF2-40B4-BE49-F238E27FC236}">
                <a16:creationId xmlns:a16="http://schemas.microsoft.com/office/drawing/2014/main" id="{66F2C494-4E9C-41D4-BB42-CD8961E4DCF0}"/>
              </a:ext>
            </a:extLst>
          </p:cNvPr>
          <p:cNvSpPr/>
          <p:nvPr/>
        </p:nvSpPr>
        <p:spPr>
          <a:xfrm>
            <a:off x="1252728" y="1361412"/>
            <a:ext cx="4206240" cy="1141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Acherus Grotesque" panose="02000505000000020004" pitchFamily="50" charset="0"/>
              </a:rPr>
              <a:t>Parametric</a:t>
            </a:r>
          </a:p>
          <a:p>
            <a:pPr algn="ctr"/>
            <a:r>
              <a:rPr lang="en-US" sz="1800" dirty="0">
                <a:latin typeface="Acherus Grotesque" panose="02000505000000020004" pitchFamily="50" charset="0"/>
              </a:rPr>
              <a:t>(Less Flexible, More Interpretable)</a:t>
            </a:r>
          </a:p>
        </p:txBody>
      </p:sp>
      <p:sp>
        <p:nvSpPr>
          <p:cNvPr id="7" name="Rectangle: Rounded Corners 6">
            <a:extLst>
              <a:ext uri="{FF2B5EF4-FFF2-40B4-BE49-F238E27FC236}">
                <a16:creationId xmlns:a16="http://schemas.microsoft.com/office/drawing/2014/main" id="{69C78EBE-1DA4-477F-A0CD-1A8CBD848C7F}"/>
              </a:ext>
            </a:extLst>
          </p:cNvPr>
          <p:cNvSpPr/>
          <p:nvPr/>
        </p:nvSpPr>
        <p:spPr>
          <a:xfrm>
            <a:off x="6724983" y="1360884"/>
            <a:ext cx="4206240"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Acherus Grotesque" panose="02000505000000020004" pitchFamily="50" charset="0"/>
              </a:rPr>
              <a:t>Non-parametric</a:t>
            </a:r>
          </a:p>
          <a:p>
            <a:pPr algn="ctr"/>
            <a:r>
              <a:rPr lang="en-US" sz="1800" dirty="0">
                <a:latin typeface="Acherus Grotesque" panose="02000505000000020004" pitchFamily="50" charset="0"/>
              </a:rPr>
              <a:t>(More Flexible, Less Interpretable)</a:t>
            </a:r>
          </a:p>
        </p:txBody>
      </p:sp>
      <p:sp>
        <p:nvSpPr>
          <p:cNvPr id="5" name="Slide Number Placeholder 4">
            <a:extLst>
              <a:ext uri="{FF2B5EF4-FFF2-40B4-BE49-F238E27FC236}">
                <a16:creationId xmlns:a16="http://schemas.microsoft.com/office/drawing/2014/main" id="{A8AC43A6-73B5-456B-82C9-F48611701B55}"/>
              </a:ext>
            </a:extLst>
          </p:cNvPr>
          <p:cNvSpPr>
            <a:spLocks noGrp="1"/>
          </p:cNvSpPr>
          <p:nvPr>
            <p:ph type="sldNum" sz="quarter" idx="12"/>
          </p:nvPr>
        </p:nvSpPr>
        <p:spPr/>
        <p:txBody>
          <a:bodyPr/>
          <a:lstStyle/>
          <a:p>
            <a:fld id="{8E06CFEE-053A-4A40-A88B-A288F0289482}" type="slidenum">
              <a:rPr lang="en-US" smtClean="0"/>
              <a:t>6</a:t>
            </a:fld>
            <a:endParaRPr lang="en-US"/>
          </a:p>
        </p:txBody>
      </p:sp>
      <p:sp>
        <p:nvSpPr>
          <p:cNvPr id="9" name="Rectangle 8">
            <a:extLst>
              <a:ext uri="{FF2B5EF4-FFF2-40B4-BE49-F238E27FC236}">
                <a16:creationId xmlns:a16="http://schemas.microsoft.com/office/drawing/2014/main" id="{8505F0CE-1F55-4A83-A1A3-9A8D1A6F834A}"/>
              </a:ext>
            </a:extLst>
          </p:cNvPr>
          <p:cNvSpPr/>
          <p:nvPr/>
        </p:nvSpPr>
        <p:spPr>
          <a:xfrm>
            <a:off x="614362" y="1278200"/>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
        <p:nvSpPr>
          <p:cNvPr id="10" name="Rectangle 9">
            <a:extLst>
              <a:ext uri="{FF2B5EF4-FFF2-40B4-BE49-F238E27FC236}">
                <a16:creationId xmlns:a16="http://schemas.microsoft.com/office/drawing/2014/main" id="{AA791CF6-2D4D-44FE-92FE-8299A5F2096D}"/>
              </a:ext>
            </a:extLst>
          </p:cNvPr>
          <p:cNvSpPr/>
          <p:nvPr/>
        </p:nvSpPr>
        <p:spPr>
          <a:xfrm>
            <a:off x="6096016" y="1273434"/>
            <a:ext cx="5486400" cy="4572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94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ED5E-C36D-4CB4-A45D-8718897C5D77}"/>
              </a:ext>
            </a:extLst>
          </p:cNvPr>
          <p:cNvSpPr>
            <a:spLocks noGrp="1"/>
          </p:cNvSpPr>
          <p:nvPr>
            <p:ph type="title"/>
          </p:nvPr>
        </p:nvSpPr>
        <p:spPr/>
        <p:txBody>
          <a:bodyPr/>
          <a:lstStyle/>
          <a:p>
            <a:r>
              <a:rPr lang="en-US" dirty="0"/>
              <a:t>Trade-off between flexibility and interpretability</a:t>
            </a:r>
          </a:p>
        </p:txBody>
      </p:sp>
      <p:sp>
        <p:nvSpPr>
          <p:cNvPr id="3" name="Footer Placeholder 2">
            <a:extLst>
              <a:ext uri="{FF2B5EF4-FFF2-40B4-BE49-F238E27FC236}">
                <a16:creationId xmlns:a16="http://schemas.microsoft.com/office/drawing/2014/main" id="{CB0923E4-F8C0-4762-B263-801062CD229E}"/>
              </a:ext>
            </a:extLst>
          </p:cNvPr>
          <p:cNvSpPr>
            <a:spLocks noGrp="1"/>
          </p:cNvSpPr>
          <p:nvPr>
            <p:ph type="ftr" sz="quarter" idx="11"/>
          </p:nvPr>
        </p:nvSpPr>
        <p:spPr/>
        <p:txBody>
          <a:bodyPr/>
          <a:lstStyle/>
          <a:p>
            <a:r>
              <a:rPr lang="en-US" dirty="0"/>
              <a:t>Introduction to Machine Learning Day 2</a:t>
            </a:r>
          </a:p>
        </p:txBody>
      </p:sp>
      <p:sp>
        <p:nvSpPr>
          <p:cNvPr id="4" name="Slide Number Placeholder 3">
            <a:extLst>
              <a:ext uri="{FF2B5EF4-FFF2-40B4-BE49-F238E27FC236}">
                <a16:creationId xmlns:a16="http://schemas.microsoft.com/office/drawing/2014/main" id="{BB457455-B1D8-428B-8C9C-9B5078C0C4AF}"/>
              </a:ext>
            </a:extLst>
          </p:cNvPr>
          <p:cNvSpPr>
            <a:spLocks noGrp="1"/>
          </p:cNvSpPr>
          <p:nvPr>
            <p:ph type="sldNum" sz="quarter" idx="12"/>
          </p:nvPr>
        </p:nvSpPr>
        <p:spPr/>
        <p:txBody>
          <a:bodyPr/>
          <a:lstStyle/>
          <a:p>
            <a:fld id="{8E06CFEE-053A-4A40-A88B-A288F0289482}" type="slidenum">
              <a:rPr lang="en-US" smtClean="0"/>
              <a:t>7</a:t>
            </a:fld>
            <a:endParaRPr lang="en-US"/>
          </a:p>
        </p:txBody>
      </p:sp>
      <p:cxnSp>
        <p:nvCxnSpPr>
          <p:cNvPr id="5" name="Straight Arrow Connector 4">
            <a:extLst>
              <a:ext uri="{FF2B5EF4-FFF2-40B4-BE49-F238E27FC236}">
                <a16:creationId xmlns:a16="http://schemas.microsoft.com/office/drawing/2014/main" id="{7CC0D049-8211-4E27-8143-DEEFD5EC7DC3}"/>
              </a:ext>
            </a:extLst>
          </p:cNvPr>
          <p:cNvCxnSpPr/>
          <p:nvPr/>
        </p:nvCxnSpPr>
        <p:spPr>
          <a:xfrm flipV="1">
            <a:off x="1208316" y="1872343"/>
            <a:ext cx="0" cy="3603171"/>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DCCA1DE-A3A9-47B5-A428-63A42CC764FE}"/>
              </a:ext>
            </a:extLst>
          </p:cNvPr>
          <p:cNvCxnSpPr/>
          <p:nvPr/>
        </p:nvCxnSpPr>
        <p:spPr>
          <a:xfrm>
            <a:off x="1208316" y="5508171"/>
            <a:ext cx="4517571" cy="0"/>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68B725-5F32-4ABC-AA4E-62EC5773F6AC}"/>
              </a:ext>
            </a:extLst>
          </p:cNvPr>
          <p:cNvSpPr txBox="1"/>
          <p:nvPr/>
        </p:nvSpPr>
        <p:spPr>
          <a:xfrm>
            <a:off x="570060" y="2435751"/>
            <a:ext cx="461665" cy="2494825"/>
          </a:xfrm>
          <a:prstGeom prst="rect">
            <a:avLst/>
          </a:prstGeom>
          <a:noFill/>
        </p:spPr>
        <p:txBody>
          <a:bodyPr vert="vert270" wrap="square" rtlCol="0">
            <a:spAutoFit/>
          </a:bodyPr>
          <a:lstStyle/>
          <a:p>
            <a:r>
              <a:rPr lang="en-US" dirty="0">
                <a:latin typeface="Acherus Grotesque" panose="02000505000000020004" pitchFamily="50" charset="0"/>
              </a:rPr>
              <a:t>INTERPRETABILITY</a:t>
            </a:r>
          </a:p>
        </p:txBody>
      </p:sp>
      <p:sp>
        <p:nvSpPr>
          <p:cNvPr id="8" name="TextBox 7">
            <a:extLst>
              <a:ext uri="{FF2B5EF4-FFF2-40B4-BE49-F238E27FC236}">
                <a16:creationId xmlns:a16="http://schemas.microsoft.com/office/drawing/2014/main" id="{DBBBF348-0399-493A-AE8D-0FEAC543F308}"/>
              </a:ext>
            </a:extLst>
          </p:cNvPr>
          <p:cNvSpPr txBox="1"/>
          <p:nvPr/>
        </p:nvSpPr>
        <p:spPr>
          <a:xfrm rot="5400000">
            <a:off x="3720078" y="4654387"/>
            <a:ext cx="461665" cy="2427514"/>
          </a:xfrm>
          <a:prstGeom prst="rect">
            <a:avLst/>
          </a:prstGeom>
          <a:noFill/>
        </p:spPr>
        <p:txBody>
          <a:bodyPr vert="vert270" wrap="square" rtlCol="0">
            <a:spAutoFit/>
          </a:bodyPr>
          <a:lstStyle/>
          <a:p>
            <a:r>
              <a:rPr lang="en-US" dirty="0">
                <a:latin typeface="Acherus Grotesque" panose="02000505000000020004" pitchFamily="50" charset="0"/>
              </a:rPr>
              <a:t>FLEXIBILITY</a:t>
            </a:r>
          </a:p>
        </p:txBody>
      </p:sp>
      <p:cxnSp>
        <p:nvCxnSpPr>
          <p:cNvPr id="9" name="Straight Connector 8">
            <a:extLst>
              <a:ext uri="{FF2B5EF4-FFF2-40B4-BE49-F238E27FC236}">
                <a16:creationId xmlns:a16="http://schemas.microsoft.com/office/drawing/2014/main" id="{A82AB995-1643-416A-9FA6-34E52B6A7171}"/>
              </a:ext>
            </a:extLst>
          </p:cNvPr>
          <p:cNvCxnSpPr>
            <a:cxnSpLocks/>
          </p:cNvCxnSpPr>
          <p:nvPr/>
        </p:nvCxnSpPr>
        <p:spPr>
          <a:xfrm>
            <a:off x="1534886" y="2577192"/>
            <a:ext cx="3276601" cy="2626179"/>
          </a:xfrm>
          <a:prstGeom prst="line">
            <a:avLst/>
          </a:prstGeom>
          <a:ln w="571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768F78D-0924-4E06-9013-E2C06966CBAB}"/>
              </a:ext>
            </a:extLst>
          </p:cNvPr>
          <p:cNvGrpSpPr/>
          <p:nvPr/>
        </p:nvGrpSpPr>
        <p:grpSpPr>
          <a:xfrm>
            <a:off x="6265889" y="2435751"/>
            <a:ext cx="5505961" cy="1598847"/>
            <a:chOff x="1741714" y="4451048"/>
            <a:chExt cx="3794787" cy="1598847"/>
          </a:xfrm>
        </p:grpSpPr>
        <p:sp>
          <p:nvSpPr>
            <p:cNvPr id="11" name="Up Arrow 3">
              <a:extLst>
                <a:ext uri="{FF2B5EF4-FFF2-40B4-BE49-F238E27FC236}">
                  <a16:creationId xmlns:a16="http://schemas.microsoft.com/office/drawing/2014/main" id="{8FA0FE3E-C4DF-48DF-95F4-4D2012D0105B}"/>
                </a:ext>
              </a:extLst>
            </p:cNvPr>
            <p:cNvSpPr/>
            <p:nvPr/>
          </p:nvSpPr>
          <p:spPr>
            <a:xfrm>
              <a:off x="1741714" y="445104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2" name="TextBox 11">
              <a:extLst>
                <a:ext uri="{FF2B5EF4-FFF2-40B4-BE49-F238E27FC236}">
                  <a16:creationId xmlns:a16="http://schemas.microsoft.com/office/drawing/2014/main" id="{4BECEBFC-DB98-44F3-8483-6438E8CDF2A6}"/>
                </a:ext>
              </a:extLst>
            </p:cNvPr>
            <p:cNvSpPr txBox="1"/>
            <p:nvPr/>
          </p:nvSpPr>
          <p:spPr>
            <a:xfrm>
              <a:off x="2322773" y="5680563"/>
              <a:ext cx="2084217" cy="369332"/>
            </a:xfrm>
            <a:prstGeom prst="rect">
              <a:avLst/>
            </a:prstGeom>
            <a:noFill/>
          </p:spPr>
          <p:txBody>
            <a:bodyPr wrap="square" rtlCol="0">
              <a:spAutoFit/>
            </a:bodyPr>
            <a:lstStyle/>
            <a:p>
              <a:pPr algn="ctr"/>
              <a:r>
                <a:rPr lang="en-US" dirty="0">
                  <a:latin typeface="Acherus Grotesque" panose="02000505000000020004" pitchFamily="50" charset="0"/>
                </a:rPr>
                <a:t>And vice versa!</a:t>
              </a:r>
            </a:p>
          </p:txBody>
        </p:sp>
        <p:sp>
          <p:nvSpPr>
            <p:cNvPr id="13" name="Up Arrow 6">
              <a:extLst>
                <a:ext uri="{FF2B5EF4-FFF2-40B4-BE49-F238E27FC236}">
                  <a16:creationId xmlns:a16="http://schemas.microsoft.com/office/drawing/2014/main" id="{1A745BD9-0804-4EA5-A854-A200F7E0C2C3}"/>
                </a:ext>
              </a:extLst>
            </p:cNvPr>
            <p:cNvSpPr/>
            <p:nvPr/>
          </p:nvSpPr>
          <p:spPr>
            <a:xfrm rot="10800000">
              <a:off x="3311676" y="4485176"/>
              <a:ext cx="484632" cy="978408"/>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14" name="TextBox 13">
              <a:extLst>
                <a:ext uri="{FF2B5EF4-FFF2-40B4-BE49-F238E27FC236}">
                  <a16:creationId xmlns:a16="http://schemas.microsoft.com/office/drawing/2014/main" id="{2766D62F-580F-4002-B206-ECAFC75C8875}"/>
                </a:ext>
              </a:extLst>
            </p:cNvPr>
            <p:cNvSpPr txBox="1"/>
            <p:nvPr/>
          </p:nvSpPr>
          <p:spPr>
            <a:xfrm>
              <a:off x="3778264" y="4884964"/>
              <a:ext cx="1758237" cy="646331"/>
            </a:xfrm>
            <a:prstGeom prst="rect">
              <a:avLst/>
            </a:prstGeom>
            <a:noFill/>
          </p:spPr>
          <p:txBody>
            <a:bodyPr wrap="square" rtlCol="0">
              <a:spAutoFit/>
            </a:bodyPr>
            <a:lstStyle/>
            <a:p>
              <a:r>
                <a:rPr lang="en-US" dirty="0">
                  <a:latin typeface="Acherus Grotesque" panose="02000505000000020004" pitchFamily="50" charset="0"/>
                </a:rPr>
                <a:t>Interpretability</a:t>
              </a:r>
            </a:p>
          </p:txBody>
        </p:sp>
        <p:sp>
          <p:nvSpPr>
            <p:cNvPr id="15" name="TextBox 14">
              <a:extLst>
                <a:ext uri="{FF2B5EF4-FFF2-40B4-BE49-F238E27FC236}">
                  <a16:creationId xmlns:a16="http://schemas.microsoft.com/office/drawing/2014/main" id="{E7AC072B-EE34-45FE-B918-78DBC98F2C97}"/>
                </a:ext>
              </a:extLst>
            </p:cNvPr>
            <p:cNvSpPr txBox="1"/>
            <p:nvPr/>
          </p:nvSpPr>
          <p:spPr>
            <a:xfrm>
              <a:off x="2185303" y="4942114"/>
              <a:ext cx="1548191" cy="369332"/>
            </a:xfrm>
            <a:prstGeom prst="rect">
              <a:avLst/>
            </a:prstGeom>
            <a:noFill/>
          </p:spPr>
          <p:txBody>
            <a:bodyPr wrap="square" rtlCol="0">
              <a:spAutoFit/>
            </a:bodyPr>
            <a:lstStyle/>
            <a:p>
              <a:r>
                <a:rPr lang="en-US" dirty="0">
                  <a:latin typeface="Acherus Grotesque" panose="02000505000000020004" pitchFamily="50" charset="0"/>
                </a:rPr>
                <a:t>Flexibility</a:t>
              </a:r>
            </a:p>
          </p:txBody>
        </p:sp>
      </p:grpSp>
    </p:spTree>
    <p:extLst>
      <p:ext uri="{BB962C8B-B14F-4D97-AF65-F5344CB8AC3E}">
        <p14:creationId xmlns:p14="http://schemas.microsoft.com/office/powerpoint/2010/main" val="252075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EA1C-A959-49DC-8520-9E70816178FB}"/>
              </a:ext>
            </a:extLst>
          </p:cNvPr>
          <p:cNvSpPr>
            <a:spLocks noGrp="1"/>
          </p:cNvSpPr>
          <p:nvPr>
            <p:ph type="title"/>
          </p:nvPr>
        </p:nvSpPr>
        <p:spPr/>
        <p:txBody>
          <a:bodyPr/>
          <a:lstStyle/>
          <a:p>
            <a:r>
              <a:rPr lang="en-US" dirty="0"/>
              <a:t>Paradigm for ML, regardless of the algorithm</a:t>
            </a:r>
          </a:p>
        </p:txBody>
      </p:sp>
      <p:sp>
        <p:nvSpPr>
          <p:cNvPr id="4" name="Footer Placeholder 3">
            <a:extLst>
              <a:ext uri="{FF2B5EF4-FFF2-40B4-BE49-F238E27FC236}">
                <a16:creationId xmlns:a16="http://schemas.microsoft.com/office/drawing/2014/main" id="{5EF12D08-EA71-4591-B16B-3E6A6A807E68}"/>
              </a:ext>
            </a:extLst>
          </p:cNvPr>
          <p:cNvSpPr>
            <a:spLocks noGrp="1"/>
          </p:cNvSpPr>
          <p:nvPr>
            <p:ph type="ftr" sz="quarter" idx="11"/>
          </p:nvPr>
        </p:nvSpPr>
        <p:spPr/>
        <p:txBody>
          <a:bodyPr/>
          <a:lstStyle/>
          <a:p>
            <a:r>
              <a:rPr lang="en-US" dirty="0"/>
              <a:t>Introduction to Machine Learning Day 2</a:t>
            </a:r>
          </a:p>
        </p:txBody>
      </p:sp>
      <p:sp>
        <p:nvSpPr>
          <p:cNvPr id="5" name="Slide Number Placeholder 4">
            <a:extLst>
              <a:ext uri="{FF2B5EF4-FFF2-40B4-BE49-F238E27FC236}">
                <a16:creationId xmlns:a16="http://schemas.microsoft.com/office/drawing/2014/main" id="{72D6C5DE-0B6D-4E9E-8095-269B032885DC}"/>
              </a:ext>
            </a:extLst>
          </p:cNvPr>
          <p:cNvSpPr>
            <a:spLocks noGrp="1"/>
          </p:cNvSpPr>
          <p:nvPr>
            <p:ph type="sldNum" sz="quarter" idx="12"/>
          </p:nvPr>
        </p:nvSpPr>
        <p:spPr/>
        <p:txBody>
          <a:bodyPr/>
          <a:lstStyle/>
          <a:p>
            <a:fld id="{8E06CFEE-053A-4A40-A88B-A288F0289482}" type="slidenum">
              <a:rPr lang="en-US" smtClean="0"/>
              <a:t>8</a:t>
            </a:fld>
            <a:endParaRPr lang="en-US"/>
          </a:p>
        </p:txBody>
      </p:sp>
      <p:sp>
        <p:nvSpPr>
          <p:cNvPr id="6" name="Rectangle 5">
            <a:extLst>
              <a:ext uri="{FF2B5EF4-FFF2-40B4-BE49-F238E27FC236}">
                <a16:creationId xmlns:a16="http://schemas.microsoft.com/office/drawing/2014/main" id="{E5DEED28-191D-4135-AEDD-BBC16E673D06}"/>
              </a:ext>
            </a:extLst>
          </p:cNvPr>
          <p:cNvSpPr/>
          <p:nvPr/>
        </p:nvSpPr>
        <p:spPr>
          <a:xfrm>
            <a:off x="838200" y="2264229"/>
            <a:ext cx="5105400" cy="1164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TRAIN</a:t>
            </a:r>
          </a:p>
        </p:txBody>
      </p:sp>
      <p:sp>
        <p:nvSpPr>
          <p:cNvPr id="7" name="Rectangle 6">
            <a:extLst>
              <a:ext uri="{FF2B5EF4-FFF2-40B4-BE49-F238E27FC236}">
                <a16:creationId xmlns:a16="http://schemas.microsoft.com/office/drawing/2014/main" id="{60AC45F5-B4E2-41F2-9F35-762FB525201F}"/>
              </a:ext>
            </a:extLst>
          </p:cNvPr>
          <p:cNvSpPr/>
          <p:nvPr/>
        </p:nvSpPr>
        <p:spPr>
          <a:xfrm>
            <a:off x="5943600" y="2264228"/>
            <a:ext cx="1970315" cy="11647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VALIDATE</a:t>
            </a:r>
          </a:p>
        </p:txBody>
      </p:sp>
      <p:sp>
        <p:nvSpPr>
          <p:cNvPr id="8" name="Rectangle 7">
            <a:extLst>
              <a:ext uri="{FF2B5EF4-FFF2-40B4-BE49-F238E27FC236}">
                <a16:creationId xmlns:a16="http://schemas.microsoft.com/office/drawing/2014/main" id="{EC01DC9E-CCA9-4617-A20F-D185CAF843BF}"/>
              </a:ext>
            </a:extLst>
          </p:cNvPr>
          <p:cNvSpPr/>
          <p:nvPr/>
        </p:nvSpPr>
        <p:spPr>
          <a:xfrm>
            <a:off x="8828314" y="2264227"/>
            <a:ext cx="2525486" cy="1164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cherus Grotesque" panose="02000505000000020004" pitchFamily="50" charset="0"/>
              </a:rPr>
              <a:t>TEST</a:t>
            </a:r>
          </a:p>
        </p:txBody>
      </p:sp>
      <p:sp>
        <p:nvSpPr>
          <p:cNvPr id="10" name="TextBox 9">
            <a:extLst>
              <a:ext uri="{FF2B5EF4-FFF2-40B4-BE49-F238E27FC236}">
                <a16:creationId xmlns:a16="http://schemas.microsoft.com/office/drawing/2014/main" id="{B2CE4EAA-F7FF-4E81-B6F4-47ABD73A435B}"/>
              </a:ext>
            </a:extLst>
          </p:cNvPr>
          <p:cNvSpPr txBox="1"/>
          <p:nvPr/>
        </p:nvSpPr>
        <p:spPr>
          <a:xfrm>
            <a:off x="1749878" y="4348440"/>
            <a:ext cx="3200400" cy="646331"/>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1"/>
                </a:solidFill>
                <a:latin typeface="Acherus Grotesque" panose="02000505000000020004" pitchFamily="50" charset="0"/>
              </a:rPr>
              <a:t>training</a:t>
            </a:r>
            <a:r>
              <a:rPr lang="en-US" sz="1800" dirty="0">
                <a:latin typeface="Acherus Grotesque" panose="02000505000000020004" pitchFamily="50" charset="0"/>
              </a:rPr>
              <a:t> subset to fit the initial model</a:t>
            </a:r>
          </a:p>
        </p:txBody>
      </p:sp>
      <p:sp>
        <p:nvSpPr>
          <p:cNvPr id="11" name="TextBox 10">
            <a:extLst>
              <a:ext uri="{FF2B5EF4-FFF2-40B4-BE49-F238E27FC236}">
                <a16:creationId xmlns:a16="http://schemas.microsoft.com/office/drawing/2014/main" id="{D317F2B7-1CBB-4D56-BE9D-EFDD4B72106D}"/>
              </a:ext>
            </a:extLst>
          </p:cNvPr>
          <p:cNvSpPr txBox="1"/>
          <p:nvPr/>
        </p:nvSpPr>
        <p:spPr>
          <a:xfrm>
            <a:off x="5824291" y="4348688"/>
            <a:ext cx="2286000"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2"/>
                </a:solidFill>
                <a:latin typeface="Acherus Grotesque" panose="02000505000000020004" pitchFamily="50" charset="0"/>
              </a:rPr>
              <a:t>validation</a:t>
            </a:r>
            <a:r>
              <a:rPr lang="en-US" sz="1800" dirty="0">
                <a:latin typeface="Acherus Grotesque" panose="02000505000000020004" pitchFamily="50" charset="0"/>
              </a:rPr>
              <a:t> subset to evaluate &amp; tune the model</a:t>
            </a:r>
          </a:p>
        </p:txBody>
      </p:sp>
      <p:sp>
        <p:nvSpPr>
          <p:cNvPr id="12" name="Right Brace 11">
            <a:extLst>
              <a:ext uri="{FF2B5EF4-FFF2-40B4-BE49-F238E27FC236}">
                <a16:creationId xmlns:a16="http://schemas.microsoft.com/office/drawing/2014/main" id="{14C18DF8-166E-40C7-9C29-8FB0D8E9561A}"/>
              </a:ext>
            </a:extLst>
          </p:cNvPr>
          <p:cNvSpPr/>
          <p:nvPr/>
        </p:nvSpPr>
        <p:spPr>
          <a:xfrm rot="5400000">
            <a:off x="6615693" y="2898421"/>
            <a:ext cx="680555" cy="1915887"/>
          </a:xfrm>
          <a:prstGeom prst="rightBrace">
            <a:avLst>
              <a:gd name="adj1" fmla="val 57783"/>
              <a:gd name="adj2"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13" name="Right Brace 12">
            <a:extLst>
              <a:ext uri="{FF2B5EF4-FFF2-40B4-BE49-F238E27FC236}">
                <a16:creationId xmlns:a16="http://schemas.microsoft.com/office/drawing/2014/main" id="{262296E3-59C0-452B-B126-8DD3B12FCB30}"/>
              </a:ext>
            </a:extLst>
          </p:cNvPr>
          <p:cNvSpPr/>
          <p:nvPr/>
        </p:nvSpPr>
        <p:spPr>
          <a:xfrm rot="5400000">
            <a:off x="9750777" y="2593623"/>
            <a:ext cx="680555" cy="2525484"/>
          </a:xfrm>
          <a:prstGeom prst="rightBrace">
            <a:avLst>
              <a:gd name="adj1" fmla="val 57783"/>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
        <p:nvSpPr>
          <p:cNvPr id="14" name="TextBox 13">
            <a:extLst>
              <a:ext uri="{FF2B5EF4-FFF2-40B4-BE49-F238E27FC236}">
                <a16:creationId xmlns:a16="http://schemas.microsoft.com/office/drawing/2014/main" id="{F515F35C-38F7-4198-803C-608DBA9D5325}"/>
              </a:ext>
            </a:extLst>
          </p:cNvPr>
          <p:cNvSpPr txBox="1"/>
          <p:nvPr/>
        </p:nvSpPr>
        <p:spPr>
          <a:xfrm>
            <a:off x="8502176" y="4356884"/>
            <a:ext cx="3225004" cy="923330"/>
          </a:xfrm>
          <a:prstGeom prst="rect">
            <a:avLst/>
          </a:prstGeom>
          <a:noFill/>
        </p:spPr>
        <p:txBody>
          <a:bodyPr wrap="square" rtlCol="0">
            <a:spAutoFit/>
          </a:bodyPr>
          <a:lstStyle/>
          <a:p>
            <a:r>
              <a:rPr lang="en-US" sz="1800" dirty="0">
                <a:latin typeface="Acherus Grotesque" panose="02000505000000020004" pitchFamily="50" charset="0"/>
              </a:rPr>
              <a:t>Use the </a:t>
            </a:r>
            <a:r>
              <a:rPr lang="en-US" sz="1800" b="1" dirty="0">
                <a:solidFill>
                  <a:schemeClr val="accent4"/>
                </a:solidFill>
                <a:latin typeface="Acherus Grotesque" panose="02000505000000020004" pitchFamily="50" charset="0"/>
              </a:rPr>
              <a:t>testing</a:t>
            </a:r>
            <a:r>
              <a:rPr lang="en-US" sz="1800" dirty="0">
                <a:latin typeface="Acherus Grotesque" panose="02000505000000020004" pitchFamily="50" charset="0"/>
              </a:rPr>
              <a:t> subset to get an unbiased evaluation of the final model</a:t>
            </a:r>
          </a:p>
        </p:txBody>
      </p:sp>
      <p:sp>
        <p:nvSpPr>
          <p:cNvPr id="15" name="Right Brace 14">
            <a:extLst>
              <a:ext uri="{FF2B5EF4-FFF2-40B4-BE49-F238E27FC236}">
                <a16:creationId xmlns:a16="http://schemas.microsoft.com/office/drawing/2014/main" id="{6D90958E-C407-4F78-8C91-467FB0C1FF40}"/>
              </a:ext>
            </a:extLst>
          </p:cNvPr>
          <p:cNvSpPr/>
          <p:nvPr/>
        </p:nvSpPr>
        <p:spPr>
          <a:xfrm rot="5400000">
            <a:off x="3009800" y="1363318"/>
            <a:ext cx="680555" cy="4986092"/>
          </a:xfrm>
          <a:prstGeom prst="rightBrace">
            <a:avLst>
              <a:gd name="adj1" fmla="val 57783"/>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latin typeface="Acherus Grotesque" panose="02000505000000020004" pitchFamily="50" charset="0"/>
            </a:endParaRPr>
          </a:p>
        </p:txBody>
      </p:sp>
    </p:spTree>
    <p:extLst>
      <p:ext uri="{BB962C8B-B14F-4D97-AF65-F5344CB8AC3E}">
        <p14:creationId xmlns:p14="http://schemas.microsoft.com/office/powerpoint/2010/main" val="277625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10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0303-BCBE-447B-88CD-A21BD930FD41}"/>
              </a:ext>
            </a:extLst>
          </p:cNvPr>
          <p:cNvSpPr>
            <a:spLocks noGrp="1"/>
          </p:cNvSpPr>
          <p:nvPr>
            <p:ph type="title"/>
          </p:nvPr>
        </p:nvSpPr>
        <p:spPr/>
        <p:txBody>
          <a:bodyPr/>
          <a:lstStyle/>
          <a:p>
            <a:r>
              <a:rPr lang="en-US" dirty="0"/>
              <a:t>ML paradigm to evaluate model performance</a:t>
            </a:r>
          </a:p>
        </p:txBody>
      </p:sp>
      <p:sp>
        <p:nvSpPr>
          <p:cNvPr id="3" name="Content Placeholder 2">
            <a:extLst>
              <a:ext uri="{FF2B5EF4-FFF2-40B4-BE49-F238E27FC236}">
                <a16:creationId xmlns:a16="http://schemas.microsoft.com/office/drawing/2014/main" id="{430A4929-FB47-4486-B655-A97119FD6EBD}"/>
              </a:ext>
            </a:extLst>
          </p:cNvPr>
          <p:cNvSpPr>
            <a:spLocks noGrp="1"/>
          </p:cNvSpPr>
          <p:nvPr>
            <p:ph idx="1"/>
          </p:nvPr>
        </p:nvSpPr>
        <p:spPr/>
        <p:txBody>
          <a:bodyPr/>
          <a:lstStyle/>
          <a:p>
            <a:r>
              <a:rPr lang="en-US" b="1" dirty="0">
                <a:solidFill>
                  <a:schemeClr val="accent1"/>
                </a:solidFill>
              </a:rPr>
              <a:t>Test Error</a:t>
            </a:r>
            <a:r>
              <a:rPr lang="en-US" dirty="0"/>
              <a:t>: average error that results from using a machine learning method to predict the response on data that was not used in training the method</a:t>
            </a:r>
          </a:p>
          <a:p>
            <a:r>
              <a:rPr lang="en-US" dirty="0"/>
              <a:t>Models are built to do well on the data they’ve been fed. We want to ensure they also do well on data they haven’t encountered.</a:t>
            </a:r>
          </a:p>
          <a:p>
            <a:endParaRPr lang="en-US" dirty="0"/>
          </a:p>
        </p:txBody>
      </p:sp>
      <p:sp>
        <p:nvSpPr>
          <p:cNvPr id="4" name="Footer Placeholder 3">
            <a:extLst>
              <a:ext uri="{FF2B5EF4-FFF2-40B4-BE49-F238E27FC236}">
                <a16:creationId xmlns:a16="http://schemas.microsoft.com/office/drawing/2014/main" id="{A56AA749-62AE-4E6D-8E72-D49C259E05DF}"/>
              </a:ext>
            </a:extLst>
          </p:cNvPr>
          <p:cNvSpPr>
            <a:spLocks noGrp="1"/>
          </p:cNvSpPr>
          <p:nvPr>
            <p:ph type="ftr" sz="quarter" idx="11"/>
          </p:nvPr>
        </p:nvSpPr>
        <p:spPr/>
        <p:txBody>
          <a:bodyPr/>
          <a:lstStyle/>
          <a:p>
            <a:r>
              <a:rPr lang="en-US" dirty="0"/>
              <a:t>Introduction to Machine Learning Day 2</a:t>
            </a:r>
          </a:p>
        </p:txBody>
      </p:sp>
      <p:sp>
        <p:nvSpPr>
          <p:cNvPr id="5" name="Slide Number Placeholder 4">
            <a:extLst>
              <a:ext uri="{FF2B5EF4-FFF2-40B4-BE49-F238E27FC236}">
                <a16:creationId xmlns:a16="http://schemas.microsoft.com/office/drawing/2014/main" id="{8C6072E9-19FF-412C-B186-2BE94FD555E3}"/>
              </a:ext>
            </a:extLst>
          </p:cNvPr>
          <p:cNvSpPr>
            <a:spLocks noGrp="1"/>
          </p:cNvSpPr>
          <p:nvPr>
            <p:ph type="sldNum" sz="quarter" idx="12"/>
          </p:nvPr>
        </p:nvSpPr>
        <p:spPr/>
        <p:txBody>
          <a:bodyPr/>
          <a:lstStyle/>
          <a:p>
            <a:fld id="{8E06CFEE-053A-4A40-A88B-A288F0289482}" type="slidenum">
              <a:rPr lang="en-US" smtClean="0"/>
              <a:t>9</a:t>
            </a:fld>
            <a:endParaRPr lang="en-US"/>
          </a:p>
        </p:txBody>
      </p:sp>
      <p:sp>
        <p:nvSpPr>
          <p:cNvPr id="18" name="Right Arrow 14">
            <a:extLst>
              <a:ext uri="{FF2B5EF4-FFF2-40B4-BE49-F238E27FC236}">
                <a16:creationId xmlns:a16="http://schemas.microsoft.com/office/drawing/2014/main" id="{BFFD891A-493A-4360-AD4A-3D7AA2DF0679}"/>
              </a:ext>
            </a:extLst>
          </p:cNvPr>
          <p:cNvSpPr/>
          <p:nvPr/>
        </p:nvSpPr>
        <p:spPr>
          <a:xfrm>
            <a:off x="6292123" y="4334025"/>
            <a:ext cx="682044" cy="143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20" name="직사각형 18">
            <a:extLst>
              <a:ext uri="{FF2B5EF4-FFF2-40B4-BE49-F238E27FC236}">
                <a16:creationId xmlns:a16="http://schemas.microsoft.com/office/drawing/2014/main" id="{06A12167-B624-4973-BA4B-E3FFC77D46E8}"/>
              </a:ext>
            </a:extLst>
          </p:cNvPr>
          <p:cNvSpPr/>
          <p:nvPr/>
        </p:nvSpPr>
        <p:spPr>
          <a:xfrm>
            <a:off x="1437226" y="3863195"/>
            <a:ext cx="1520148" cy="2090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Whole Sample</a:t>
            </a:r>
            <a:endParaRPr lang="en-US" dirty="0">
              <a:solidFill>
                <a:schemeClr val="accent1"/>
              </a:solidFill>
              <a:latin typeface="Acherus Grotesque" panose="02000505000000020004" pitchFamily="50" charset="0"/>
            </a:endParaRPr>
          </a:p>
        </p:txBody>
      </p:sp>
      <p:sp>
        <p:nvSpPr>
          <p:cNvPr id="21" name="직사각형 10">
            <a:extLst>
              <a:ext uri="{FF2B5EF4-FFF2-40B4-BE49-F238E27FC236}">
                <a16:creationId xmlns:a16="http://schemas.microsoft.com/office/drawing/2014/main" id="{036668A8-BCE5-4C83-986F-67F9F8728319}"/>
              </a:ext>
            </a:extLst>
          </p:cNvPr>
          <p:cNvSpPr/>
          <p:nvPr/>
        </p:nvSpPr>
        <p:spPr>
          <a:xfrm>
            <a:off x="4338794" y="3863195"/>
            <a:ext cx="1964884" cy="98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Training set</a:t>
            </a:r>
          </a:p>
        </p:txBody>
      </p:sp>
      <p:sp>
        <p:nvSpPr>
          <p:cNvPr id="22" name="직사각형 11">
            <a:extLst>
              <a:ext uri="{FF2B5EF4-FFF2-40B4-BE49-F238E27FC236}">
                <a16:creationId xmlns:a16="http://schemas.microsoft.com/office/drawing/2014/main" id="{2543E6EB-6F35-42BF-BD7A-CEC348D1A594}"/>
              </a:ext>
            </a:extLst>
          </p:cNvPr>
          <p:cNvSpPr/>
          <p:nvPr/>
        </p:nvSpPr>
        <p:spPr>
          <a:xfrm>
            <a:off x="4327241" y="4913899"/>
            <a:ext cx="1964883" cy="4879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Validation set</a:t>
            </a:r>
          </a:p>
        </p:txBody>
      </p:sp>
      <p:cxnSp>
        <p:nvCxnSpPr>
          <p:cNvPr id="23" name="직선 화살표 연결선 8">
            <a:extLst>
              <a:ext uri="{FF2B5EF4-FFF2-40B4-BE49-F238E27FC236}">
                <a16:creationId xmlns:a16="http://schemas.microsoft.com/office/drawing/2014/main" id="{31D4CE0E-0F8C-4CF4-87BB-5D5089B6C5D5}"/>
              </a:ext>
            </a:extLst>
          </p:cNvPr>
          <p:cNvCxnSpPr>
            <a:cxnSpLocks/>
            <a:stCxn id="20" idx="3"/>
            <a:endCxn id="21" idx="1"/>
          </p:cNvCxnSpPr>
          <p:nvPr/>
        </p:nvCxnSpPr>
        <p:spPr>
          <a:xfrm flipV="1">
            <a:off x="2957374" y="4356631"/>
            <a:ext cx="1381420" cy="55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8">
            <a:extLst>
              <a:ext uri="{FF2B5EF4-FFF2-40B4-BE49-F238E27FC236}">
                <a16:creationId xmlns:a16="http://schemas.microsoft.com/office/drawing/2014/main" id="{DBCE4AD6-079F-4CB4-AAF2-577A7C2EEC26}"/>
              </a:ext>
            </a:extLst>
          </p:cNvPr>
          <p:cNvCxnSpPr>
            <a:cxnSpLocks/>
            <a:stCxn id="20" idx="3"/>
            <a:endCxn id="22" idx="1"/>
          </p:cNvCxnSpPr>
          <p:nvPr/>
        </p:nvCxnSpPr>
        <p:spPr>
          <a:xfrm>
            <a:off x="2957374" y="4908377"/>
            <a:ext cx="1369867" cy="249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8C376-9C37-47B7-85B4-773C2F43BA06}"/>
              </a:ext>
            </a:extLst>
          </p:cNvPr>
          <p:cNvSpPr txBox="1"/>
          <p:nvPr/>
        </p:nvSpPr>
        <p:spPr>
          <a:xfrm rot="20261230">
            <a:off x="3017828" y="3989097"/>
            <a:ext cx="1234209" cy="830997"/>
          </a:xfrm>
          <a:prstGeom prst="rect">
            <a:avLst/>
          </a:prstGeom>
          <a:noFill/>
          <a:ln>
            <a:noFill/>
            <a:prstDash val="sysDash"/>
          </a:ln>
        </p:spPr>
        <p:txBody>
          <a:bodyPr wrap="square" rtlCol="0">
            <a:spAutoFit/>
          </a:bodyPr>
          <a:lstStyle/>
          <a:p>
            <a:pPr algn="ctr"/>
            <a:r>
              <a:rPr lang="en-US" sz="1600" dirty="0">
                <a:latin typeface="Acherus Grotesque" panose="02000505000000020004" pitchFamily="50" charset="0"/>
              </a:rPr>
              <a:t>Randomly </a:t>
            </a:r>
          </a:p>
          <a:p>
            <a:pPr algn="ctr"/>
            <a:r>
              <a:rPr lang="en-US" sz="1600" dirty="0">
                <a:latin typeface="Acherus Grotesque" panose="02000505000000020004" pitchFamily="50" charset="0"/>
              </a:rPr>
              <a:t>divide</a:t>
            </a:r>
          </a:p>
        </p:txBody>
      </p:sp>
      <p:sp>
        <p:nvSpPr>
          <p:cNvPr id="26" name="Oval 25">
            <a:extLst>
              <a:ext uri="{FF2B5EF4-FFF2-40B4-BE49-F238E27FC236}">
                <a16:creationId xmlns:a16="http://schemas.microsoft.com/office/drawing/2014/main" id="{F09A9146-6345-4C9D-A1B8-6FA5F53DFD3D}"/>
              </a:ext>
            </a:extLst>
          </p:cNvPr>
          <p:cNvSpPr/>
          <p:nvPr/>
        </p:nvSpPr>
        <p:spPr>
          <a:xfrm>
            <a:off x="7043608" y="4094915"/>
            <a:ext cx="1740585" cy="627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cherus Grotesque" panose="02000505000000020004" pitchFamily="50" charset="0"/>
              </a:rPr>
              <a:t>Model</a:t>
            </a:r>
          </a:p>
        </p:txBody>
      </p:sp>
      <p:sp>
        <p:nvSpPr>
          <p:cNvPr id="27" name="Bent Arrow 17">
            <a:extLst>
              <a:ext uri="{FF2B5EF4-FFF2-40B4-BE49-F238E27FC236}">
                <a16:creationId xmlns:a16="http://schemas.microsoft.com/office/drawing/2014/main" id="{8A306E43-693D-483B-B1E9-AF5E6E979D83}"/>
              </a:ext>
            </a:extLst>
          </p:cNvPr>
          <p:cNvSpPr/>
          <p:nvPr/>
        </p:nvSpPr>
        <p:spPr>
          <a:xfrm rot="10800000">
            <a:off x="6373918" y="4763749"/>
            <a:ext cx="1538769" cy="567590"/>
          </a:xfrm>
          <a:prstGeom prst="ben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28" name="TextBox 27">
            <a:extLst>
              <a:ext uri="{FF2B5EF4-FFF2-40B4-BE49-F238E27FC236}">
                <a16:creationId xmlns:a16="http://schemas.microsoft.com/office/drawing/2014/main" id="{BC0FCB9E-26B0-4F92-8FA4-DC7344DCC4B6}"/>
              </a:ext>
            </a:extLst>
          </p:cNvPr>
          <p:cNvSpPr txBox="1"/>
          <p:nvPr/>
        </p:nvSpPr>
        <p:spPr>
          <a:xfrm>
            <a:off x="6684445" y="4034402"/>
            <a:ext cx="506713" cy="307777"/>
          </a:xfrm>
          <a:prstGeom prst="rect">
            <a:avLst/>
          </a:prstGeom>
          <a:noFill/>
        </p:spPr>
        <p:txBody>
          <a:bodyPr wrap="square" rtlCol="0">
            <a:spAutoFit/>
          </a:bodyPr>
          <a:lstStyle/>
          <a:p>
            <a:r>
              <a:rPr lang="en-US" dirty="0">
                <a:latin typeface="Acherus Grotesque" panose="02000505000000020004" pitchFamily="50" charset="0"/>
              </a:rPr>
              <a:t>Fit</a:t>
            </a:r>
          </a:p>
        </p:txBody>
      </p:sp>
      <p:sp>
        <p:nvSpPr>
          <p:cNvPr id="29" name="TextBox 28">
            <a:extLst>
              <a:ext uri="{FF2B5EF4-FFF2-40B4-BE49-F238E27FC236}">
                <a16:creationId xmlns:a16="http://schemas.microsoft.com/office/drawing/2014/main" id="{468A0925-9DB7-43AF-8950-45D265D87743}"/>
              </a:ext>
            </a:extLst>
          </p:cNvPr>
          <p:cNvSpPr txBox="1"/>
          <p:nvPr/>
        </p:nvSpPr>
        <p:spPr>
          <a:xfrm>
            <a:off x="6865795" y="4813009"/>
            <a:ext cx="1193172" cy="307777"/>
          </a:xfrm>
          <a:prstGeom prst="rect">
            <a:avLst/>
          </a:prstGeom>
          <a:noFill/>
        </p:spPr>
        <p:txBody>
          <a:bodyPr wrap="square" rtlCol="0">
            <a:spAutoFit/>
          </a:bodyPr>
          <a:lstStyle/>
          <a:p>
            <a:r>
              <a:rPr lang="en-US" dirty="0">
                <a:latin typeface="Acherus Grotesque" panose="02000505000000020004" pitchFamily="50" charset="0"/>
              </a:rPr>
              <a:t>Tune</a:t>
            </a:r>
          </a:p>
        </p:txBody>
      </p:sp>
      <p:sp>
        <p:nvSpPr>
          <p:cNvPr id="30" name="직사각형 11">
            <a:extLst>
              <a:ext uri="{FF2B5EF4-FFF2-40B4-BE49-F238E27FC236}">
                <a16:creationId xmlns:a16="http://schemas.microsoft.com/office/drawing/2014/main" id="{D6E7109F-8F4D-4CEE-A1A1-301E1FB88BB1}"/>
              </a:ext>
            </a:extLst>
          </p:cNvPr>
          <p:cNvSpPr/>
          <p:nvPr/>
        </p:nvSpPr>
        <p:spPr>
          <a:xfrm>
            <a:off x="4324041" y="5465644"/>
            <a:ext cx="1964883" cy="4879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cherus Grotesque" panose="02000505000000020004" pitchFamily="50" charset="0"/>
              </a:rPr>
              <a:t>Test set</a:t>
            </a:r>
          </a:p>
        </p:txBody>
      </p:sp>
      <p:sp>
        <p:nvSpPr>
          <p:cNvPr id="31" name="Bent Arrow 17">
            <a:extLst>
              <a:ext uri="{FF2B5EF4-FFF2-40B4-BE49-F238E27FC236}">
                <a16:creationId xmlns:a16="http://schemas.microsoft.com/office/drawing/2014/main" id="{5B3F021B-0DCA-468B-A43A-975F96D4BC0F}"/>
              </a:ext>
            </a:extLst>
          </p:cNvPr>
          <p:cNvSpPr/>
          <p:nvPr/>
        </p:nvSpPr>
        <p:spPr>
          <a:xfrm rot="5400000" flipH="1">
            <a:off x="6921000" y="4210644"/>
            <a:ext cx="1043016" cy="2137181"/>
          </a:xfrm>
          <a:prstGeom prst="bentArrow">
            <a:avLst>
              <a:gd name="adj1" fmla="val 12721"/>
              <a:gd name="adj2" fmla="val 17110"/>
              <a:gd name="adj3" fmla="val 17030"/>
              <a:gd name="adj4" fmla="val 43750"/>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cherus Grotesque" panose="02000505000000020004" pitchFamily="50" charset="0"/>
            </a:endParaRPr>
          </a:p>
        </p:txBody>
      </p:sp>
      <p:sp>
        <p:nvSpPr>
          <p:cNvPr id="32" name="TextBox 31">
            <a:extLst>
              <a:ext uri="{FF2B5EF4-FFF2-40B4-BE49-F238E27FC236}">
                <a16:creationId xmlns:a16="http://schemas.microsoft.com/office/drawing/2014/main" id="{21DA9366-2334-44ED-A07F-E12729887C5B}"/>
              </a:ext>
            </a:extLst>
          </p:cNvPr>
          <p:cNvSpPr txBox="1"/>
          <p:nvPr/>
        </p:nvSpPr>
        <p:spPr>
          <a:xfrm>
            <a:off x="6835231" y="5387253"/>
            <a:ext cx="1193172" cy="307777"/>
          </a:xfrm>
          <a:prstGeom prst="rect">
            <a:avLst/>
          </a:prstGeom>
          <a:noFill/>
        </p:spPr>
        <p:txBody>
          <a:bodyPr wrap="square" rtlCol="0">
            <a:spAutoFit/>
          </a:bodyPr>
          <a:lstStyle/>
          <a:p>
            <a:r>
              <a:rPr lang="en-US" dirty="0">
                <a:latin typeface="Acherus Grotesque" panose="02000505000000020004" pitchFamily="50" charset="0"/>
              </a:rPr>
              <a:t>Test</a:t>
            </a:r>
          </a:p>
        </p:txBody>
      </p:sp>
      <p:sp>
        <p:nvSpPr>
          <p:cNvPr id="33" name="화살표: 오른쪽 17">
            <a:extLst>
              <a:ext uri="{FF2B5EF4-FFF2-40B4-BE49-F238E27FC236}">
                <a16:creationId xmlns:a16="http://schemas.microsoft.com/office/drawing/2014/main" id="{292710F2-77AC-4A05-8004-EA8F8668C3A7}"/>
              </a:ext>
            </a:extLst>
          </p:cNvPr>
          <p:cNvSpPr/>
          <p:nvPr/>
        </p:nvSpPr>
        <p:spPr>
          <a:xfrm>
            <a:off x="8846258" y="4319573"/>
            <a:ext cx="596169" cy="1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cherus Grotesque" panose="02000505000000020004" pitchFamily="50" charset="0"/>
            </a:endParaRPr>
          </a:p>
        </p:txBody>
      </p:sp>
      <p:sp>
        <p:nvSpPr>
          <p:cNvPr id="34" name="직사각형 15">
            <a:extLst>
              <a:ext uri="{FF2B5EF4-FFF2-40B4-BE49-F238E27FC236}">
                <a16:creationId xmlns:a16="http://schemas.microsoft.com/office/drawing/2014/main" id="{D63ED7BE-B706-49E9-AFBA-75487E0783CB}"/>
              </a:ext>
            </a:extLst>
          </p:cNvPr>
          <p:cNvSpPr/>
          <p:nvPr/>
        </p:nvSpPr>
        <p:spPr>
          <a:xfrm>
            <a:off x="9514802" y="4073092"/>
            <a:ext cx="2067598" cy="5218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cherus Grotesque" panose="02000505000000020004" pitchFamily="50" charset="0"/>
              </a:rPr>
              <a:t>Prediction</a:t>
            </a:r>
          </a:p>
        </p:txBody>
      </p:sp>
      <p:cxnSp>
        <p:nvCxnSpPr>
          <p:cNvPr id="35" name="직선 화살표 연결선 8">
            <a:extLst>
              <a:ext uri="{FF2B5EF4-FFF2-40B4-BE49-F238E27FC236}">
                <a16:creationId xmlns:a16="http://schemas.microsoft.com/office/drawing/2014/main" id="{939DB3F2-02C5-4DCF-9D22-99B9CA09375F}"/>
              </a:ext>
            </a:extLst>
          </p:cNvPr>
          <p:cNvCxnSpPr>
            <a:cxnSpLocks/>
            <a:stCxn id="20" idx="3"/>
            <a:endCxn id="30" idx="1"/>
          </p:cNvCxnSpPr>
          <p:nvPr/>
        </p:nvCxnSpPr>
        <p:spPr>
          <a:xfrm>
            <a:off x="2957374" y="4908377"/>
            <a:ext cx="1366667" cy="801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18163598-142A-4E18-A2FA-25DF3AC3706C}"/>
              </a:ext>
            </a:extLst>
          </p:cNvPr>
          <p:cNvSpPr/>
          <p:nvPr/>
        </p:nvSpPr>
        <p:spPr>
          <a:xfrm>
            <a:off x="10093938" y="4592956"/>
            <a:ext cx="904567" cy="711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cherus Grotesque" panose="02000505000000020004" pitchFamily="50" charset="0"/>
            </a:endParaRPr>
          </a:p>
        </p:txBody>
      </p:sp>
      <p:sp>
        <p:nvSpPr>
          <p:cNvPr id="37" name="TextBox 36">
            <a:extLst>
              <a:ext uri="{FF2B5EF4-FFF2-40B4-BE49-F238E27FC236}">
                <a16:creationId xmlns:a16="http://schemas.microsoft.com/office/drawing/2014/main" id="{400812EA-CDF1-4481-8376-020D059929E1}"/>
              </a:ext>
            </a:extLst>
          </p:cNvPr>
          <p:cNvSpPr txBox="1"/>
          <p:nvPr/>
        </p:nvSpPr>
        <p:spPr>
          <a:xfrm>
            <a:off x="9757477" y="5304836"/>
            <a:ext cx="1582994" cy="369332"/>
          </a:xfrm>
          <a:prstGeom prst="rect">
            <a:avLst/>
          </a:prstGeom>
          <a:noFill/>
        </p:spPr>
        <p:txBody>
          <a:bodyPr wrap="square" rtlCol="0">
            <a:spAutoFit/>
          </a:bodyPr>
          <a:lstStyle/>
          <a:p>
            <a:pPr algn="ctr"/>
            <a:r>
              <a:rPr lang="en-US" sz="1800" b="1" dirty="0">
                <a:solidFill>
                  <a:schemeClr val="accent1"/>
                </a:solidFill>
                <a:latin typeface="Acherus Grotesque" panose="02000505000000020004" pitchFamily="50" charset="0"/>
              </a:rPr>
              <a:t>Test Error</a:t>
            </a:r>
          </a:p>
        </p:txBody>
      </p:sp>
    </p:spTree>
    <p:extLst>
      <p:ext uri="{BB962C8B-B14F-4D97-AF65-F5344CB8AC3E}">
        <p14:creationId xmlns:p14="http://schemas.microsoft.com/office/powerpoint/2010/main" val="21423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p:bldLst>
  </p:timing>
</p:sld>
</file>

<file path=ppt/theme/theme1.xml><?xml version="1.0" encoding="utf-8"?>
<a:theme xmlns:a="http://schemas.openxmlformats.org/drawingml/2006/main" name="Office Theme">
  <a:themeElements>
    <a:clrScheme name="VT SPD">
      <a:dk1>
        <a:srgbClr val="000000"/>
      </a:dk1>
      <a:lt1>
        <a:srgbClr val="FFFFFF"/>
      </a:lt1>
      <a:dk2>
        <a:srgbClr val="75787B"/>
      </a:dk2>
      <a:lt2>
        <a:srgbClr val="E5E1E6"/>
      </a:lt2>
      <a:accent1>
        <a:srgbClr val="861F41"/>
      </a:accent1>
      <a:accent2>
        <a:srgbClr val="E5751F"/>
      </a:accent2>
      <a:accent3>
        <a:srgbClr val="D7D2CB"/>
      </a:accent3>
      <a:accent4>
        <a:srgbClr val="508590"/>
      </a:accent4>
      <a:accent5>
        <a:srgbClr val="2CD5C4"/>
      </a:accent5>
      <a:accent6>
        <a:srgbClr val="642667"/>
      </a:accent6>
      <a:hlink>
        <a:srgbClr val="CA4F00"/>
      </a:hlink>
      <a:folHlink>
        <a:srgbClr val="F65E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_SAIGcourse_SPD_Template" id="{24E79BD1-081A-4672-BF7A-DE0226B105F5}" vid="{748D83C3-A3FE-44F9-ACF2-78D686E3F9D5}"/>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B60CEC17E5FC4999B2FD13DD2557BD" ma:contentTypeVersion="13" ma:contentTypeDescription="Create a new document." ma:contentTypeScope="" ma:versionID="fd1b72da55c3e88bc081550ed7605e17">
  <xsd:schema xmlns:xsd="http://www.w3.org/2001/XMLSchema" xmlns:xs="http://www.w3.org/2001/XMLSchema" xmlns:p="http://schemas.microsoft.com/office/2006/metadata/properties" xmlns:ns2="ebb21ec7-d37f-4192-a24b-e288b8e573e5" xmlns:ns3="855b3b78-26a8-4570-a5c6-cf6233f2b152" targetNamespace="http://schemas.microsoft.com/office/2006/metadata/properties" ma:root="true" ma:fieldsID="c3c98334a9c4e448f703dc2798e77990" ns2:_="" ns3:_="">
    <xsd:import namespace="ebb21ec7-d37f-4192-a24b-e288b8e573e5"/>
    <xsd:import namespace="855b3b78-26a8-4570-a5c6-cf6233f2b15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b21ec7-d37f-4192-a24b-e288b8e57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5b3b78-26a8-4570-a5c6-cf6233f2b15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a8d72d1-5c89-4786-8123-3d2b504e2481}" ma:internalName="TaxCatchAll" ma:showField="CatchAllData" ma:web="855b3b78-26a8-4570-a5c6-cf6233f2b1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bb21ec7-d37f-4192-a24b-e288b8e573e5">
      <Terms xmlns="http://schemas.microsoft.com/office/infopath/2007/PartnerControls"/>
    </lcf76f155ced4ddcb4097134ff3c332f>
    <TaxCatchAll xmlns="855b3b78-26a8-4570-a5c6-cf6233f2b152" xsi:nil="true"/>
  </documentManagement>
</p:properties>
</file>

<file path=customXml/itemProps1.xml><?xml version="1.0" encoding="utf-8"?>
<ds:datastoreItem xmlns:ds="http://schemas.openxmlformats.org/officeDocument/2006/customXml" ds:itemID="{E3B7DDFA-17CD-4B51-A3A9-C85D0637D205}"/>
</file>

<file path=customXml/itemProps2.xml><?xml version="1.0" encoding="utf-8"?>
<ds:datastoreItem xmlns:ds="http://schemas.openxmlformats.org/officeDocument/2006/customXml" ds:itemID="{6E01242E-4C83-4C60-AF29-1DCCFFAAFB54}">
  <ds:schemaRefs>
    <ds:schemaRef ds:uri="http://schemas.microsoft.com/sharepoint/v3/contenttype/forms"/>
  </ds:schemaRefs>
</ds:datastoreItem>
</file>

<file path=customXml/itemProps3.xml><?xml version="1.0" encoding="utf-8"?>
<ds:datastoreItem xmlns:ds="http://schemas.openxmlformats.org/officeDocument/2006/customXml" ds:itemID="{68BBFE0A-8FA3-4EA8-8835-010AA19DE588}">
  <ds:schemaRefs>
    <ds:schemaRef ds:uri="90bd7339-0ad2-473a-ba01-c456530706b0"/>
    <ds:schemaRef ds:uri="http://schemas.microsoft.com/office/2006/metadata/properties"/>
    <ds:schemaRef ds:uri="http://schemas.openxmlformats.org/package/2006/metadata/core-properties"/>
    <ds:schemaRef ds:uri="http://purl.org/dc/dcmitype/"/>
    <ds:schemaRef ds:uri="http://purl.org/dc/elements/1.1/"/>
    <ds:schemaRef ds:uri="25882981-611f-41a9-911b-4de1a3554034"/>
    <ds:schemaRef ds:uri="http://schemas.microsoft.com/office/2006/documentManagement/types"/>
    <ds:schemaRef ds:uri="http://www.w3.org/XML/1998/namespace"/>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534</TotalTime>
  <Words>1878</Words>
  <Application>Microsoft Office PowerPoint</Application>
  <PresentationFormat>Widescreen</PresentationFormat>
  <Paragraphs>265</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vt:lpstr>
      <vt:lpstr>Acherus Grotesque</vt:lpstr>
      <vt:lpstr>Calibri</vt:lpstr>
      <vt:lpstr>Wingdings 2</vt:lpstr>
      <vt:lpstr>Arial</vt:lpstr>
      <vt:lpstr>Times New Roman</vt:lpstr>
      <vt:lpstr>Office Theme</vt:lpstr>
      <vt:lpstr>Introduction to Machine Learning  Day 2</vt:lpstr>
      <vt:lpstr>PowerPoint Presentation</vt:lpstr>
      <vt:lpstr>No matter the application, the goal of machine learning remains the same…</vt:lpstr>
      <vt:lpstr>Supervised versus unsupervised learning</vt:lpstr>
      <vt:lpstr>Supervised learning method selection is based on the response type</vt:lpstr>
      <vt:lpstr>Two methods of estimation</vt:lpstr>
      <vt:lpstr>Trade-off between flexibility and interpretability</vt:lpstr>
      <vt:lpstr>Paradigm for ML, regardless of the algorithm</vt:lpstr>
      <vt:lpstr>ML paradigm to evaluate model performance</vt:lpstr>
      <vt:lpstr>Code road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RESAMPLING METHODS</dc:title>
  <dc:creator>Deelan Jalil</dc:creator>
  <cp:lastModifiedBy>Stephanie DeHart</cp:lastModifiedBy>
  <cp:revision>17</cp:revision>
  <dcterms:created xsi:type="dcterms:W3CDTF">2017-02-21T21:39:16Z</dcterms:created>
  <dcterms:modified xsi:type="dcterms:W3CDTF">2025-06-02T20:18:33Z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0x010100DAB60CEC17E5FC4999B2FD13DD2557BD</vt:lpwstr>
  </property>
  <property fmtid="{D5CDD505-2E9C-101B-9397-08002B2CF9AE}" pid="3" name="MediaServiceImageTags">
    <vt:lpwstr/>
  </property>
  <property fmtid="{D5CDD505-2E9C-101B-9397-08002B2CF9AE}" pid="4" name="HatchApprovalLetterSent">
    <vt:bool>true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